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67" r:id="rId3"/>
    <p:sldId id="268" r:id="rId4"/>
  </p:sldIdLst>
  <p:sldSz cx="10666413" cy="15192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14" y="20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3302" y="248635"/>
            <a:ext cx="7999810" cy="528920"/>
          </a:xfrm>
        </p:spPr>
        <p:txBody>
          <a:bodyPr anchor="b"/>
          <a:lstStyle>
            <a:lvl1pPr algn="ctr">
              <a:defRPr sz="132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3302" y="797952"/>
            <a:ext cx="7999810" cy="366797"/>
          </a:xfrm>
        </p:spPr>
        <p:txBody>
          <a:bodyPr/>
          <a:lstStyle>
            <a:lvl1pPr marL="0" indent="0" algn="ctr">
              <a:buNone/>
              <a:defRPr sz="532"/>
            </a:lvl1pPr>
            <a:lvl2pPr marL="101270" indent="0" algn="ctr">
              <a:buNone/>
              <a:defRPr sz="443"/>
            </a:lvl2pPr>
            <a:lvl3pPr marL="202540" indent="0" algn="ctr">
              <a:buNone/>
              <a:defRPr sz="399"/>
            </a:lvl3pPr>
            <a:lvl4pPr marL="303809" indent="0" algn="ctr">
              <a:buNone/>
              <a:defRPr sz="354"/>
            </a:lvl4pPr>
            <a:lvl5pPr marL="405079" indent="0" algn="ctr">
              <a:buNone/>
              <a:defRPr sz="354"/>
            </a:lvl5pPr>
            <a:lvl6pPr marL="506349" indent="0" algn="ctr">
              <a:buNone/>
              <a:defRPr sz="354"/>
            </a:lvl6pPr>
            <a:lvl7pPr marL="607619" indent="0" algn="ctr">
              <a:buNone/>
              <a:defRPr sz="354"/>
            </a:lvl7pPr>
            <a:lvl8pPr marL="708889" indent="0" algn="ctr">
              <a:buNone/>
              <a:defRPr sz="354"/>
            </a:lvl8pPr>
            <a:lvl9pPr marL="810158" indent="0" algn="ctr">
              <a:buNone/>
              <a:defRPr sz="35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54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2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33152" y="80885"/>
            <a:ext cx="2299945" cy="128748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3316" y="80885"/>
            <a:ext cx="6766506" cy="128748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75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68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761" y="378755"/>
            <a:ext cx="9199781" cy="631961"/>
          </a:xfrm>
        </p:spPr>
        <p:txBody>
          <a:bodyPr anchor="b"/>
          <a:lstStyle>
            <a:lvl1pPr>
              <a:defRPr sz="132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7761" y="1016694"/>
            <a:ext cx="9199781" cy="332333"/>
          </a:xfrm>
        </p:spPr>
        <p:txBody>
          <a:bodyPr/>
          <a:lstStyle>
            <a:lvl1pPr marL="0" indent="0">
              <a:buNone/>
              <a:defRPr sz="532">
                <a:solidFill>
                  <a:schemeClr val="tx1">
                    <a:tint val="75000"/>
                  </a:schemeClr>
                </a:solidFill>
              </a:defRPr>
            </a:lvl1pPr>
            <a:lvl2pPr marL="101270" indent="0">
              <a:buNone/>
              <a:defRPr sz="443">
                <a:solidFill>
                  <a:schemeClr val="tx1">
                    <a:tint val="75000"/>
                  </a:schemeClr>
                </a:solidFill>
              </a:defRPr>
            </a:lvl2pPr>
            <a:lvl3pPr marL="202540" indent="0">
              <a:buNone/>
              <a:defRPr sz="399">
                <a:solidFill>
                  <a:schemeClr val="tx1">
                    <a:tint val="75000"/>
                  </a:schemeClr>
                </a:solidFill>
              </a:defRPr>
            </a:lvl3pPr>
            <a:lvl4pPr marL="303809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4pPr>
            <a:lvl5pPr marL="405079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5pPr>
            <a:lvl6pPr marL="506349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6pPr>
            <a:lvl7pPr marL="607619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7pPr>
            <a:lvl8pPr marL="708889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8pPr>
            <a:lvl9pPr marL="810158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770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3316" y="404427"/>
            <a:ext cx="4533226" cy="96394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71" y="404427"/>
            <a:ext cx="4533226" cy="96394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11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705" y="80886"/>
            <a:ext cx="9199781" cy="29364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06" y="372425"/>
            <a:ext cx="4512392" cy="182519"/>
          </a:xfrm>
        </p:spPr>
        <p:txBody>
          <a:bodyPr anchor="b"/>
          <a:lstStyle>
            <a:lvl1pPr marL="0" indent="0">
              <a:buNone/>
              <a:defRPr sz="532" b="1"/>
            </a:lvl1pPr>
            <a:lvl2pPr marL="101270" indent="0">
              <a:buNone/>
              <a:defRPr sz="443" b="1"/>
            </a:lvl2pPr>
            <a:lvl3pPr marL="202540" indent="0">
              <a:buNone/>
              <a:defRPr sz="399" b="1"/>
            </a:lvl3pPr>
            <a:lvl4pPr marL="303809" indent="0">
              <a:buNone/>
              <a:defRPr sz="354" b="1"/>
            </a:lvl4pPr>
            <a:lvl5pPr marL="405079" indent="0">
              <a:buNone/>
              <a:defRPr sz="354" b="1"/>
            </a:lvl5pPr>
            <a:lvl6pPr marL="506349" indent="0">
              <a:buNone/>
              <a:defRPr sz="354" b="1"/>
            </a:lvl6pPr>
            <a:lvl7pPr marL="607619" indent="0">
              <a:buNone/>
              <a:defRPr sz="354" b="1"/>
            </a:lvl7pPr>
            <a:lvl8pPr marL="708889" indent="0">
              <a:buNone/>
              <a:defRPr sz="354" b="1"/>
            </a:lvl8pPr>
            <a:lvl9pPr marL="810158" indent="0">
              <a:buNone/>
              <a:defRPr sz="35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706" y="554944"/>
            <a:ext cx="4512392" cy="81623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9871" y="372425"/>
            <a:ext cx="4534615" cy="182519"/>
          </a:xfrm>
        </p:spPr>
        <p:txBody>
          <a:bodyPr anchor="b"/>
          <a:lstStyle>
            <a:lvl1pPr marL="0" indent="0">
              <a:buNone/>
              <a:defRPr sz="532" b="1"/>
            </a:lvl1pPr>
            <a:lvl2pPr marL="101270" indent="0">
              <a:buNone/>
              <a:defRPr sz="443" b="1"/>
            </a:lvl2pPr>
            <a:lvl3pPr marL="202540" indent="0">
              <a:buNone/>
              <a:defRPr sz="399" b="1"/>
            </a:lvl3pPr>
            <a:lvl4pPr marL="303809" indent="0">
              <a:buNone/>
              <a:defRPr sz="354" b="1"/>
            </a:lvl4pPr>
            <a:lvl5pPr marL="405079" indent="0">
              <a:buNone/>
              <a:defRPr sz="354" b="1"/>
            </a:lvl5pPr>
            <a:lvl6pPr marL="506349" indent="0">
              <a:buNone/>
              <a:defRPr sz="354" b="1"/>
            </a:lvl6pPr>
            <a:lvl7pPr marL="607619" indent="0">
              <a:buNone/>
              <a:defRPr sz="354" b="1"/>
            </a:lvl7pPr>
            <a:lvl8pPr marL="708889" indent="0">
              <a:buNone/>
              <a:defRPr sz="354" b="1"/>
            </a:lvl8pPr>
            <a:lvl9pPr marL="810158" indent="0">
              <a:buNone/>
              <a:defRPr sz="35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9871" y="554944"/>
            <a:ext cx="4534615" cy="81623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79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4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1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705" y="101282"/>
            <a:ext cx="3440196" cy="354489"/>
          </a:xfrm>
        </p:spPr>
        <p:txBody>
          <a:bodyPr anchor="b"/>
          <a:lstStyle>
            <a:lvl1pPr>
              <a:defRPr sz="70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4615" y="218742"/>
            <a:ext cx="5399872" cy="1079644"/>
          </a:xfrm>
        </p:spPr>
        <p:txBody>
          <a:bodyPr/>
          <a:lstStyle>
            <a:lvl1pPr>
              <a:defRPr sz="709"/>
            </a:lvl1pPr>
            <a:lvl2pPr>
              <a:defRPr sz="620"/>
            </a:lvl2pPr>
            <a:lvl3pPr>
              <a:defRPr sz="532"/>
            </a:lvl3pPr>
            <a:lvl4pPr>
              <a:defRPr sz="443"/>
            </a:lvl4pPr>
            <a:lvl5pPr>
              <a:defRPr sz="443"/>
            </a:lvl5pPr>
            <a:lvl6pPr>
              <a:defRPr sz="443"/>
            </a:lvl6pPr>
            <a:lvl7pPr>
              <a:defRPr sz="443"/>
            </a:lvl7pPr>
            <a:lvl8pPr>
              <a:defRPr sz="443"/>
            </a:lvl8pPr>
            <a:lvl9pPr>
              <a:defRPr sz="44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705" y="455771"/>
            <a:ext cx="3440196" cy="844373"/>
          </a:xfrm>
        </p:spPr>
        <p:txBody>
          <a:bodyPr/>
          <a:lstStyle>
            <a:lvl1pPr marL="0" indent="0">
              <a:buNone/>
              <a:defRPr sz="354"/>
            </a:lvl1pPr>
            <a:lvl2pPr marL="101270" indent="0">
              <a:buNone/>
              <a:defRPr sz="310"/>
            </a:lvl2pPr>
            <a:lvl3pPr marL="202540" indent="0">
              <a:buNone/>
              <a:defRPr sz="266"/>
            </a:lvl3pPr>
            <a:lvl4pPr marL="303809" indent="0">
              <a:buNone/>
              <a:defRPr sz="222"/>
            </a:lvl4pPr>
            <a:lvl5pPr marL="405079" indent="0">
              <a:buNone/>
              <a:defRPr sz="222"/>
            </a:lvl5pPr>
            <a:lvl6pPr marL="506349" indent="0">
              <a:buNone/>
              <a:defRPr sz="222"/>
            </a:lvl6pPr>
            <a:lvl7pPr marL="607619" indent="0">
              <a:buNone/>
              <a:defRPr sz="222"/>
            </a:lvl7pPr>
            <a:lvl8pPr marL="708889" indent="0">
              <a:buNone/>
              <a:defRPr sz="222"/>
            </a:lvl8pPr>
            <a:lvl9pPr marL="810158" indent="0">
              <a:buNone/>
              <a:defRPr sz="2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1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705" y="101282"/>
            <a:ext cx="3440196" cy="354489"/>
          </a:xfrm>
        </p:spPr>
        <p:txBody>
          <a:bodyPr anchor="b"/>
          <a:lstStyle>
            <a:lvl1pPr>
              <a:defRPr sz="70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34615" y="218742"/>
            <a:ext cx="5399872" cy="1079644"/>
          </a:xfrm>
        </p:spPr>
        <p:txBody>
          <a:bodyPr anchor="t"/>
          <a:lstStyle>
            <a:lvl1pPr marL="0" indent="0">
              <a:buNone/>
              <a:defRPr sz="709"/>
            </a:lvl1pPr>
            <a:lvl2pPr marL="101270" indent="0">
              <a:buNone/>
              <a:defRPr sz="620"/>
            </a:lvl2pPr>
            <a:lvl3pPr marL="202540" indent="0">
              <a:buNone/>
              <a:defRPr sz="532"/>
            </a:lvl3pPr>
            <a:lvl4pPr marL="303809" indent="0">
              <a:buNone/>
              <a:defRPr sz="443"/>
            </a:lvl4pPr>
            <a:lvl5pPr marL="405079" indent="0">
              <a:buNone/>
              <a:defRPr sz="443"/>
            </a:lvl5pPr>
            <a:lvl6pPr marL="506349" indent="0">
              <a:buNone/>
              <a:defRPr sz="443"/>
            </a:lvl6pPr>
            <a:lvl7pPr marL="607619" indent="0">
              <a:buNone/>
              <a:defRPr sz="443"/>
            </a:lvl7pPr>
            <a:lvl8pPr marL="708889" indent="0">
              <a:buNone/>
              <a:defRPr sz="443"/>
            </a:lvl8pPr>
            <a:lvl9pPr marL="810158" indent="0">
              <a:buNone/>
              <a:defRPr sz="443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705" y="455771"/>
            <a:ext cx="3440196" cy="844373"/>
          </a:xfrm>
        </p:spPr>
        <p:txBody>
          <a:bodyPr/>
          <a:lstStyle>
            <a:lvl1pPr marL="0" indent="0">
              <a:buNone/>
              <a:defRPr sz="354"/>
            </a:lvl1pPr>
            <a:lvl2pPr marL="101270" indent="0">
              <a:buNone/>
              <a:defRPr sz="310"/>
            </a:lvl2pPr>
            <a:lvl3pPr marL="202540" indent="0">
              <a:buNone/>
              <a:defRPr sz="266"/>
            </a:lvl3pPr>
            <a:lvl4pPr marL="303809" indent="0">
              <a:buNone/>
              <a:defRPr sz="222"/>
            </a:lvl4pPr>
            <a:lvl5pPr marL="405079" indent="0">
              <a:buNone/>
              <a:defRPr sz="222"/>
            </a:lvl5pPr>
            <a:lvl6pPr marL="506349" indent="0">
              <a:buNone/>
              <a:defRPr sz="222"/>
            </a:lvl6pPr>
            <a:lvl7pPr marL="607619" indent="0">
              <a:buNone/>
              <a:defRPr sz="222"/>
            </a:lvl7pPr>
            <a:lvl8pPr marL="708889" indent="0">
              <a:buNone/>
              <a:defRPr sz="222"/>
            </a:lvl8pPr>
            <a:lvl9pPr marL="810158" indent="0">
              <a:buNone/>
              <a:defRPr sz="2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42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3316" y="80886"/>
            <a:ext cx="9199781" cy="293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316" y="404427"/>
            <a:ext cx="9199781" cy="963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3316" y="1408109"/>
            <a:ext cx="2399943" cy="808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EC0D9-10E0-4A49-8F63-19F9414F4F4E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33250" y="1408109"/>
            <a:ext cx="3599914" cy="808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33154" y="1408109"/>
            <a:ext cx="2399943" cy="808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8993C-65AF-4F4D-B8AD-7E70633E1C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47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202540" rtl="0" eaLnBrk="1" latinLnBrk="1" hangingPunct="1">
        <a:lnSpc>
          <a:spcPct val="90000"/>
        </a:lnSpc>
        <a:spcBef>
          <a:spcPct val="0"/>
        </a:spcBef>
        <a:buNone/>
        <a:defRPr sz="9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635" indent="-50635" algn="l" defTabSz="202540" rtl="0" eaLnBrk="1" latinLnBrk="1" hangingPunct="1">
        <a:lnSpc>
          <a:spcPct val="90000"/>
        </a:lnSpc>
        <a:spcBef>
          <a:spcPts val="222"/>
        </a:spcBef>
        <a:buFont typeface="Arial" panose="020B0604020202020204" pitchFamily="34" charset="0"/>
        <a:buChar char="•"/>
        <a:defRPr sz="620" kern="1200">
          <a:solidFill>
            <a:schemeClr val="tx1"/>
          </a:solidFill>
          <a:latin typeface="+mn-lt"/>
          <a:ea typeface="+mn-ea"/>
          <a:cs typeface="+mn-cs"/>
        </a:defRPr>
      </a:lvl1pPr>
      <a:lvl2pPr marL="151905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532" kern="1200">
          <a:solidFill>
            <a:schemeClr val="tx1"/>
          </a:solidFill>
          <a:latin typeface="+mn-lt"/>
          <a:ea typeface="+mn-ea"/>
          <a:cs typeface="+mn-cs"/>
        </a:defRPr>
      </a:lvl2pPr>
      <a:lvl3pPr marL="253175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43" kern="1200">
          <a:solidFill>
            <a:schemeClr val="tx1"/>
          </a:solidFill>
          <a:latin typeface="+mn-lt"/>
          <a:ea typeface="+mn-ea"/>
          <a:cs typeface="+mn-cs"/>
        </a:defRPr>
      </a:lvl3pPr>
      <a:lvl4pPr marL="354444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4pPr>
      <a:lvl5pPr marL="455714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5pPr>
      <a:lvl6pPr marL="556984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6pPr>
      <a:lvl7pPr marL="658254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7pPr>
      <a:lvl8pPr marL="759524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8pPr>
      <a:lvl9pPr marL="860793" indent="-50635" algn="l" defTabSz="202540" rtl="0" eaLnBrk="1" latinLnBrk="1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1pPr>
      <a:lvl2pPr marL="101270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2pPr>
      <a:lvl3pPr marL="202540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3pPr>
      <a:lvl4pPr marL="303809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4pPr>
      <a:lvl5pPr marL="405079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5pPr>
      <a:lvl6pPr marL="506349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6pPr>
      <a:lvl7pPr marL="607619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7pPr>
      <a:lvl8pPr marL="708889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8pPr>
      <a:lvl9pPr marL="810158" algn="l" defTabSz="202540" rtl="0" eaLnBrk="1" latinLnBrk="1" hangingPunct="1">
        <a:defRPr sz="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5"/>
            <a:ext cx="10668000" cy="1522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7748"/>
            <a:ext cx="10659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450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4500" dirty="0">
                <a:solidFill>
                  <a:schemeClr val="accent1">
                    <a:lumMod val="20000"/>
                    <a:lumOff val="8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4500" dirty="0">
              <a:solidFill>
                <a:schemeClr val="accent1">
                  <a:lumMod val="20000"/>
                  <a:lumOff val="8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1010" y="1065762"/>
            <a:ext cx="3231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5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8334" y="1065762"/>
            <a:ext cx="3231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5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15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955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1887"/>
            <a:ext cx="10666412" cy="1530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926" y="218378"/>
            <a:ext cx="8179173" cy="78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86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4486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4486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4486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6448" y="1142337"/>
            <a:ext cx="2311447" cy="32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495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8484" y="1139160"/>
            <a:ext cx="2175539" cy="32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1495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857" y="1028057"/>
            <a:ext cx="1095333" cy="41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7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4277"/>
            <a:ext cx="10666412" cy="15329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926" y="218378"/>
            <a:ext cx="8179173" cy="78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86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 개교</a:t>
            </a:r>
            <a:r>
              <a:rPr lang="en-US" altLang="ko-KR" sz="4486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73</a:t>
            </a:r>
            <a:r>
              <a:rPr lang="ko-KR" altLang="en-US" sz="4486" dirty="0">
                <a:solidFill>
                  <a:srgbClr val="18346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주년 기념식</a:t>
            </a:r>
            <a:endParaRPr lang="ko-KR" altLang="en-US" sz="4486" dirty="0">
              <a:solidFill>
                <a:srgbClr val="18346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6448" y="1142337"/>
            <a:ext cx="2311447" cy="32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일시 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2025. 05. 27.(</a:t>
            </a:r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화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495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2564" y="1139160"/>
            <a:ext cx="2175539" cy="32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장소 </a:t>
            </a:r>
            <a:r>
              <a:rPr lang="en-US" altLang="ko-KR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495" dirty="0">
                <a:solidFill>
                  <a:schemeClr val="accent1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제주대학교</a:t>
            </a:r>
            <a:endParaRPr lang="ko-KR" altLang="en-US" sz="1495" dirty="0">
              <a:solidFill>
                <a:schemeClr val="accent1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857" y="1028057"/>
            <a:ext cx="1095333" cy="41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1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698</TotalTime>
  <Words>54</Words>
  <Application>Microsoft Office PowerPoint</Application>
  <PresentationFormat>사용자 지정</PresentationFormat>
  <Paragraphs>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HY헤드라인M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sonang999 sonang</dc:creator>
  <cp:lastModifiedBy>user</cp:lastModifiedBy>
  <cp:revision>31</cp:revision>
  <dcterms:created xsi:type="dcterms:W3CDTF">2023-09-01T00:35:42Z</dcterms:created>
  <dcterms:modified xsi:type="dcterms:W3CDTF">2025-03-27T05:31:36Z</dcterms:modified>
</cp:coreProperties>
</file>