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5" r:id="rId2"/>
    <p:sldId id="266" r:id="rId3"/>
    <p:sldId id="267" r:id="rId4"/>
  </p:sldIdLst>
  <p:sldSz cx="18288000" cy="4068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3461"/>
    <a:srgbClr val="2A67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6" autoAdjust="0"/>
    <p:restoredTop sz="94660"/>
  </p:normalViewPr>
  <p:slideViewPr>
    <p:cSldViewPr snapToGrid="0">
      <p:cViewPr varScale="1">
        <p:scale>
          <a:sx n="56" d="100"/>
          <a:sy n="56" d="100"/>
        </p:scale>
        <p:origin x="114" y="14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665884"/>
            <a:ext cx="13716000" cy="1416532"/>
          </a:xfrm>
        </p:spPr>
        <p:txBody>
          <a:bodyPr anchor="b"/>
          <a:lstStyle>
            <a:lvl1pPr algn="ctr">
              <a:defRPr sz="35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2137043"/>
            <a:ext cx="13716000" cy="982342"/>
          </a:xfrm>
        </p:spPr>
        <p:txBody>
          <a:bodyPr/>
          <a:lstStyle>
            <a:lvl1pPr marL="0" indent="0" algn="ctr">
              <a:buNone/>
              <a:defRPr sz="1424"/>
            </a:lvl1pPr>
            <a:lvl2pPr marL="271257" indent="0" algn="ctr">
              <a:buNone/>
              <a:defRPr sz="1187"/>
            </a:lvl2pPr>
            <a:lvl3pPr marL="542514" indent="0" algn="ctr">
              <a:buNone/>
              <a:defRPr sz="1068"/>
            </a:lvl3pPr>
            <a:lvl4pPr marL="813770" indent="0" algn="ctr">
              <a:buNone/>
              <a:defRPr sz="949"/>
            </a:lvl4pPr>
            <a:lvl5pPr marL="1085027" indent="0" algn="ctr">
              <a:buNone/>
              <a:defRPr sz="949"/>
            </a:lvl5pPr>
            <a:lvl6pPr marL="1356284" indent="0" algn="ctr">
              <a:buNone/>
              <a:defRPr sz="949"/>
            </a:lvl6pPr>
            <a:lvl7pPr marL="1627541" indent="0" algn="ctr">
              <a:buNone/>
              <a:defRPr sz="949"/>
            </a:lvl7pPr>
            <a:lvl8pPr marL="1898797" indent="0" algn="ctr">
              <a:buNone/>
              <a:defRPr sz="949"/>
            </a:lvl8pPr>
            <a:lvl9pPr marL="2170054" indent="0" algn="ctr">
              <a:buNone/>
              <a:defRPr sz="949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580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2489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216624"/>
            <a:ext cx="3943350" cy="3448089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216624"/>
            <a:ext cx="11601450" cy="344808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9318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439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1014366"/>
            <a:ext cx="15773400" cy="1692492"/>
          </a:xfrm>
        </p:spPr>
        <p:txBody>
          <a:bodyPr anchor="b"/>
          <a:lstStyle>
            <a:lvl1pPr>
              <a:defRPr sz="35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2722869"/>
            <a:ext cx="15773400" cy="890042"/>
          </a:xfrm>
        </p:spPr>
        <p:txBody>
          <a:bodyPr/>
          <a:lstStyle>
            <a:lvl1pPr marL="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1pPr>
            <a:lvl2pPr marL="271257" indent="0">
              <a:buNone/>
              <a:defRPr sz="1187">
                <a:solidFill>
                  <a:schemeClr val="tx1">
                    <a:tint val="75000"/>
                  </a:schemeClr>
                </a:solidFill>
              </a:defRPr>
            </a:lvl2pPr>
            <a:lvl3pPr marL="542514" indent="0">
              <a:buNone/>
              <a:defRPr sz="1068">
                <a:solidFill>
                  <a:schemeClr val="tx1">
                    <a:tint val="75000"/>
                  </a:schemeClr>
                </a:solidFill>
              </a:defRPr>
            </a:lvl3pPr>
            <a:lvl4pPr marL="813770" indent="0">
              <a:buNone/>
              <a:defRPr sz="949">
                <a:solidFill>
                  <a:schemeClr val="tx1">
                    <a:tint val="75000"/>
                  </a:schemeClr>
                </a:solidFill>
              </a:defRPr>
            </a:lvl4pPr>
            <a:lvl5pPr marL="1085027" indent="0">
              <a:buNone/>
              <a:defRPr sz="949">
                <a:solidFill>
                  <a:schemeClr val="tx1">
                    <a:tint val="75000"/>
                  </a:schemeClr>
                </a:solidFill>
              </a:defRPr>
            </a:lvl5pPr>
            <a:lvl6pPr marL="1356284" indent="0">
              <a:buNone/>
              <a:defRPr sz="949">
                <a:solidFill>
                  <a:schemeClr val="tx1">
                    <a:tint val="75000"/>
                  </a:schemeClr>
                </a:solidFill>
              </a:defRPr>
            </a:lvl6pPr>
            <a:lvl7pPr marL="1627541" indent="0">
              <a:buNone/>
              <a:defRPr sz="949">
                <a:solidFill>
                  <a:schemeClr val="tx1">
                    <a:tint val="75000"/>
                  </a:schemeClr>
                </a:solidFill>
              </a:defRPr>
            </a:lvl7pPr>
            <a:lvl8pPr marL="1898797" indent="0">
              <a:buNone/>
              <a:defRPr sz="949">
                <a:solidFill>
                  <a:schemeClr val="tx1">
                    <a:tint val="75000"/>
                  </a:schemeClr>
                </a:solidFill>
              </a:defRPr>
            </a:lvl8pPr>
            <a:lvl9pPr marL="2170054" indent="0">
              <a:buNone/>
              <a:defRPr sz="94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8098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1083120"/>
            <a:ext cx="7772400" cy="258159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1083120"/>
            <a:ext cx="7772400" cy="258159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79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216624"/>
            <a:ext cx="15773400" cy="78643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997413"/>
            <a:ext cx="7736681" cy="488816"/>
          </a:xfrm>
        </p:spPr>
        <p:txBody>
          <a:bodyPr anchor="b"/>
          <a:lstStyle>
            <a:lvl1pPr marL="0" indent="0">
              <a:buNone/>
              <a:defRPr sz="1424" b="1"/>
            </a:lvl1pPr>
            <a:lvl2pPr marL="271257" indent="0">
              <a:buNone/>
              <a:defRPr sz="1187" b="1"/>
            </a:lvl2pPr>
            <a:lvl3pPr marL="542514" indent="0">
              <a:buNone/>
              <a:defRPr sz="1068" b="1"/>
            </a:lvl3pPr>
            <a:lvl4pPr marL="813770" indent="0">
              <a:buNone/>
              <a:defRPr sz="949" b="1"/>
            </a:lvl4pPr>
            <a:lvl5pPr marL="1085027" indent="0">
              <a:buNone/>
              <a:defRPr sz="949" b="1"/>
            </a:lvl5pPr>
            <a:lvl6pPr marL="1356284" indent="0">
              <a:buNone/>
              <a:defRPr sz="949" b="1"/>
            </a:lvl6pPr>
            <a:lvl7pPr marL="1627541" indent="0">
              <a:buNone/>
              <a:defRPr sz="949" b="1"/>
            </a:lvl7pPr>
            <a:lvl8pPr marL="1898797" indent="0">
              <a:buNone/>
              <a:defRPr sz="949" b="1"/>
            </a:lvl8pPr>
            <a:lvl9pPr marL="2170054" indent="0">
              <a:buNone/>
              <a:defRPr sz="949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1486228"/>
            <a:ext cx="7736681" cy="218601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997413"/>
            <a:ext cx="7774782" cy="488816"/>
          </a:xfrm>
        </p:spPr>
        <p:txBody>
          <a:bodyPr anchor="b"/>
          <a:lstStyle>
            <a:lvl1pPr marL="0" indent="0">
              <a:buNone/>
              <a:defRPr sz="1424" b="1"/>
            </a:lvl1pPr>
            <a:lvl2pPr marL="271257" indent="0">
              <a:buNone/>
              <a:defRPr sz="1187" b="1"/>
            </a:lvl2pPr>
            <a:lvl3pPr marL="542514" indent="0">
              <a:buNone/>
              <a:defRPr sz="1068" b="1"/>
            </a:lvl3pPr>
            <a:lvl4pPr marL="813770" indent="0">
              <a:buNone/>
              <a:defRPr sz="949" b="1"/>
            </a:lvl4pPr>
            <a:lvl5pPr marL="1085027" indent="0">
              <a:buNone/>
              <a:defRPr sz="949" b="1"/>
            </a:lvl5pPr>
            <a:lvl6pPr marL="1356284" indent="0">
              <a:buNone/>
              <a:defRPr sz="949" b="1"/>
            </a:lvl6pPr>
            <a:lvl7pPr marL="1627541" indent="0">
              <a:buNone/>
              <a:defRPr sz="949" b="1"/>
            </a:lvl7pPr>
            <a:lvl8pPr marL="1898797" indent="0">
              <a:buNone/>
              <a:defRPr sz="949" b="1"/>
            </a:lvl8pPr>
            <a:lvl9pPr marL="2170054" indent="0">
              <a:buNone/>
              <a:defRPr sz="949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1486228"/>
            <a:ext cx="7774782" cy="218601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5400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6050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9829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271251"/>
            <a:ext cx="5898356" cy="949378"/>
          </a:xfrm>
        </p:spPr>
        <p:txBody>
          <a:bodyPr anchor="b"/>
          <a:lstStyle>
            <a:lvl1pPr>
              <a:defRPr sz="1899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585827"/>
            <a:ext cx="9258300" cy="2891459"/>
          </a:xfrm>
        </p:spPr>
        <p:txBody>
          <a:bodyPr/>
          <a:lstStyle>
            <a:lvl1pPr>
              <a:defRPr sz="1899"/>
            </a:lvl1pPr>
            <a:lvl2pPr>
              <a:defRPr sz="1661"/>
            </a:lvl2pPr>
            <a:lvl3pPr>
              <a:defRPr sz="1424"/>
            </a:lvl3pPr>
            <a:lvl4pPr>
              <a:defRPr sz="1187"/>
            </a:lvl4pPr>
            <a:lvl5pPr>
              <a:defRPr sz="1187"/>
            </a:lvl5pPr>
            <a:lvl6pPr>
              <a:defRPr sz="1187"/>
            </a:lvl6pPr>
            <a:lvl7pPr>
              <a:defRPr sz="1187"/>
            </a:lvl7pPr>
            <a:lvl8pPr>
              <a:defRPr sz="1187"/>
            </a:lvl8pPr>
            <a:lvl9pPr>
              <a:defRPr sz="118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1220629"/>
            <a:ext cx="5898356" cy="2261366"/>
          </a:xfrm>
        </p:spPr>
        <p:txBody>
          <a:bodyPr/>
          <a:lstStyle>
            <a:lvl1pPr marL="0" indent="0">
              <a:buNone/>
              <a:defRPr sz="949"/>
            </a:lvl1pPr>
            <a:lvl2pPr marL="271257" indent="0">
              <a:buNone/>
              <a:defRPr sz="831"/>
            </a:lvl2pPr>
            <a:lvl3pPr marL="542514" indent="0">
              <a:buNone/>
              <a:defRPr sz="712"/>
            </a:lvl3pPr>
            <a:lvl4pPr marL="813770" indent="0">
              <a:buNone/>
              <a:defRPr sz="593"/>
            </a:lvl4pPr>
            <a:lvl5pPr marL="1085027" indent="0">
              <a:buNone/>
              <a:defRPr sz="593"/>
            </a:lvl5pPr>
            <a:lvl6pPr marL="1356284" indent="0">
              <a:buNone/>
              <a:defRPr sz="593"/>
            </a:lvl6pPr>
            <a:lvl7pPr marL="1627541" indent="0">
              <a:buNone/>
              <a:defRPr sz="593"/>
            </a:lvl7pPr>
            <a:lvl8pPr marL="1898797" indent="0">
              <a:buNone/>
              <a:defRPr sz="593"/>
            </a:lvl8pPr>
            <a:lvl9pPr marL="2170054" indent="0">
              <a:buNone/>
              <a:defRPr sz="59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4491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271251"/>
            <a:ext cx="5898356" cy="949378"/>
          </a:xfrm>
        </p:spPr>
        <p:txBody>
          <a:bodyPr anchor="b"/>
          <a:lstStyle>
            <a:lvl1pPr>
              <a:defRPr sz="1899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585827"/>
            <a:ext cx="9258300" cy="2891459"/>
          </a:xfrm>
        </p:spPr>
        <p:txBody>
          <a:bodyPr anchor="t"/>
          <a:lstStyle>
            <a:lvl1pPr marL="0" indent="0">
              <a:buNone/>
              <a:defRPr sz="1899"/>
            </a:lvl1pPr>
            <a:lvl2pPr marL="271257" indent="0">
              <a:buNone/>
              <a:defRPr sz="1661"/>
            </a:lvl2pPr>
            <a:lvl3pPr marL="542514" indent="0">
              <a:buNone/>
              <a:defRPr sz="1424"/>
            </a:lvl3pPr>
            <a:lvl4pPr marL="813770" indent="0">
              <a:buNone/>
              <a:defRPr sz="1187"/>
            </a:lvl4pPr>
            <a:lvl5pPr marL="1085027" indent="0">
              <a:buNone/>
              <a:defRPr sz="1187"/>
            </a:lvl5pPr>
            <a:lvl6pPr marL="1356284" indent="0">
              <a:buNone/>
              <a:defRPr sz="1187"/>
            </a:lvl6pPr>
            <a:lvl7pPr marL="1627541" indent="0">
              <a:buNone/>
              <a:defRPr sz="1187"/>
            </a:lvl7pPr>
            <a:lvl8pPr marL="1898797" indent="0">
              <a:buNone/>
              <a:defRPr sz="1187"/>
            </a:lvl8pPr>
            <a:lvl9pPr marL="2170054" indent="0">
              <a:buNone/>
              <a:defRPr sz="1187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1220629"/>
            <a:ext cx="5898356" cy="2261366"/>
          </a:xfrm>
        </p:spPr>
        <p:txBody>
          <a:bodyPr/>
          <a:lstStyle>
            <a:lvl1pPr marL="0" indent="0">
              <a:buNone/>
              <a:defRPr sz="949"/>
            </a:lvl1pPr>
            <a:lvl2pPr marL="271257" indent="0">
              <a:buNone/>
              <a:defRPr sz="831"/>
            </a:lvl2pPr>
            <a:lvl3pPr marL="542514" indent="0">
              <a:buNone/>
              <a:defRPr sz="712"/>
            </a:lvl3pPr>
            <a:lvl4pPr marL="813770" indent="0">
              <a:buNone/>
              <a:defRPr sz="593"/>
            </a:lvl4pPr>
            <a:lvl5pPr marL="1085027" indent="0">
              <a:buNone/>
              <a:defRPr sz="593"/>
            </a:lvl5pPr>
            <a:lvl6pPr marL="1356284" indent="0">
              <a:buNone/>
              <a:defRPr sz="593"/>
            </a:lvl6pPr>
            <a:lvl7pPr marL="1627541" indent="0">
              <a:buNone/>
              <a:defRPr sz="593"/>
            </a:lvl7pPr>
            <a:lvl8pPr marL="1898797" indent="0">
              <a:buNone/>
              <a:defRPr sz="593"/>
            </a:lvl8pPr>
            <a:lvl9pPr marL="2170054" indent="0">
              <a:buNone/>
              <a:defRPr sz="59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2472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216624"/>
            <a:ext cx="15773400" cy="786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1083120"/>
            <a:ext cx="15773400" cy="2581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3771141"/>
            <a:ext cx="4114800" cy="2166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3771141"/>
            <a:ext cx="6172200" cy="2166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3771141"/>
            <a:ext cx="4114800" cy="2166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899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542514" rtl="0" eaLnBrk="1" latinLnBrk="1" hangingPunct="1">
        <a:lnSpc>
          <a:spcPct val="90000"/>
        </a:lnSpc>
        <a:spcBef>
          <a:spcPct val="0"/>
        </a:spcBef>
        <a:buNone/>
        <a:defRPr sz="26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628" indent="-135628" algn="l" defTabSz="542514" rtl="0" eaLnBrk="1" latinLnBrk="1" hangingPunct="1">
        <a:lnSpc>
          <a:spcPct val="90000"/>
        </a:lnSpc>
        <a:spcBef>
          <a:spcPts val="593"/>
        </a:spcBef>
        <a:buFont typeface="Arial" panose="020B0604020202020204" pitchFamily="34" charset="0"/>
        <a:buChar char="•"/>
        <a:defRPr sz="1661" kern="1200">
          <a:solidFill>
            <a:schemeClr val="tx1"/>
          </a:solidFill>
          <a:latin typeface="+mn-lt"/>
          <a:ea typeface="+mn-ea"/>
          <a:cs typeface="+mn-cs"/>
        </a:defRPr>
      </a:lvl1pPr>
      <a:lvl2pPr marL="406885" indent="-135628" algn="l" defTabSz="542514" rtl="0" eaLnBrk="1" latinLnBrk="1" hangingPunct="1">
        <a:lnSpc>
          <a:spcPct val="90000"/>
        </a:lnSpc>
        <a:spcBef>
          <a:spcPts val="297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2pPr>
      <a:lvl3pPr marL="678142" indent="-135628" algn="l" defTabSz="542514" rtl="0" eaLnBrk="1" latinLnBrk="1" hangingPunct="1">
        <a:lnSpc>
          <a:spcPct val="90000"/>
        </a:lnSpc>
        <a:spcBef>
          <a:spcPts val="297"/>
        </a:spcBef>
        <a:buFont typeface="Arial" panose="020B0604020202020204" pitchFamily="34" charset="0"/>
        <a:buChar char="•"/>
        <a:defRPr sz="1187" kern="1200">
          <a:solidFill>
            <a:schemeClr val="tx1"/>
          </a:solidFill>
          <a:latin typeface="+mn-lt"/>
          <a:ea typeface="+mn-ea"/>
          <a:cs typeface="+mn-cs"/>
        </a:defRPr>
      </a:lvl3pPr>
      <a:lvl4pPr marL="949399" indent="-135628" algn="l" defTabSz="542514" rtl="0" eaLnBrk="1" latinLnBrk="1" hangingPunct="1">
        <a:lnSpc>
          <a:spcPct val="90000"/>
        </a:lnSpc>
        <a:spcBef>
          <a:spcPts val="297"/>
        </a:spcBef>
        <a:buFont typeface="Arial" panose="020B0604020202020204" pitchFamily="34" charset="0"/>
        <a:buChar char="•"/>
        <a:defRPr sz="1068" kern="1200">
          <a:solidFill>
            <a:schemeClr val="tx1"/>
          </a:solidFill>
          <a:latin typeface="+mn-lt"/>
          <a:ea typeface="+mn-ea"/>
          <a:cs typeface="+mn-cs"/>
        </a:defRPr>
      </a:lvl4pPr>
      <a:lvl5pPr marL="1220655" indent="-135628" algn="l" defTabSz="542514" rtl="0" eaLnBrk="1" latinLnBrk="1" hangingPunct="1">
        <a:lnSpc>
          <a:spcPct val="90000"/>
        </a:lnSpc>
        <a:spcBef>
          <a:spcPts val="297"/>
        </a:spcBef>
        <a:buFont typeface="Arial" panose="020B0604020202020204" pitchFamily="34" charset="0"/>
        <a:buChar char="•"/>
        <a:defRPr sz="1068" kern="1200">
          <a:solidFill>
            <a:schemeClr val="tx1"/>
          </a:solidFill>
          <a:latin typeface="+mn-lt"/>
          <a:ea typeface="+mn-ea"/>
          <a:cs typeface="+mn-cs"/>
        </a:defRPr>
      </a:lvl5pPr>
      <a:lvl6pPr marL="1491912" indent="-135628" algn="l" defTabSz="542514" rtl="0" eaLnBrk="1" latinLnBrk="1" hangingPunct="1">
        <a:lnSpc>
          <a:spcPct val="90000"/>
        </a:lnSpc>
        <a:spcBef>
          <a:spcPts val="297"/>
        </a:spcBef>
        <a:buFont typeface="Arial" panose="020B0604020202020204" pitchFamily="34" charset="0"/>
        <a:buChar char="•"/>
        <a:defRPr sz="1068" kern="1200">
          <a:solidFill>
            <a:schemeClr val="tx1"/>
          </a:solidFill>
          <a:latin typeface="+mn-lt"/>
          <a:ea typeface="+mn-ea"/>
          <a:cs typeface="+mn-cs"/>
        </a:defRPr>
      </a:lvl6pPr>
      <a:lvl7pPr marL="1763169" indent="-135628" algn="l" defTabSz="542514" rtl="0" eaLnBrk="1" latinLnBrk="1" hangingPunct="1">
        <a:lnSpc>
          <a:spcPct val="90000"/>
        </a:lnSpc>
        <a:spcBef>
          <a:spcPts val="297"/>
        </a:spcBef>
        <a:buFont typeface="Arial" panose="020B0604020202020204" pitchFamily="34" charset="0"/>
        <a:buChar char="•"/>
        <a:defRPr sz="1068" kern="1200">
          <a:solidFill>
            <a:schemeClr val="tx1"/>
          </a:solidFill>
          <a:latin typeface="+mn-lt"/>
          <a:ea typeface="+mn-ea"/>
          <a:cs typeface="+mn-cs"/>
        </a:defRPr>
      </a:lvl7pPr>
      <a:lvl8pPr marL="2034426" indent="-135628" algn="l" defTabSz="542514" rtl="0" eaLnBrk="1" latinLnBrk="1" hangingPunct="1">
        <a:lnSpc>
          <a:spcPct val="90000"/>
        </a:lnSpc>
        <a:spcBef>
          <a:spcPts val="297"/>
        </a:spcBef>
        <a:buFont typeface="Arial" panose="020B0604020202020204" pitchFamily="34" charset="0"/>
        <a:buChar char="•"/>
        <a:defRPr sz="1068" kern="1200">
          <a:solidFill>
            <a:schemeClr val="tx1"/>
          </a:solidFill>
          <a:latin typeface="+mn-lt"/>
          <a:ea typeface="+mn-ea"/>
          <a:cs typeface="+mn-cs"/>
        </a:defRPr>
      </a:lvl8pPr>
      <a:lvl9pPr marL="2305682" indent="-135628" algn="l" defTabSz="542514" rtl="0" eaLnBrk="1" latinLnBrk="1" hangingPunct="1">
        <a:lnSpc>
          <a:spcPct val="90000"/>
        </a:lnSpc>
        <a:spcBef>
          <a:spcPts val="297"/>
        </a:spcBef>
        <a:buFont typeface="Arial" panose="020B0604020202020204" pitchFamily="34" charset="0"/>
        <a:buChar char="•"/>
        <a:defRPr sz="10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2514" rtl="0" eaLnBrk="1" latinLnBrk="1" hangingPunct="1">
        <a:defRPr sz="1068" kern="1200">
          <a:solidFill>
            <a:schemeClr val="tx1"/>
          </a:solidFill>
          <a:latin typeface="+mn-lt"/>
          <a:ea typeface="+mn-ea"/>
          <a:cs typeface="+mn-cs"/>
        </a:defRPr>
      </a:lvl1pPr>
      <a:lvl2pPr marL="271257" algn="l" defTabSz="542514" rtl="0" eaLnBrk="1" latinLnBrk="1" hangingPunct="1">
        <a:defRPr sz="1068" kern="1200">
          <a:solidFill>
            <a:schemeClr val="tx1"/>
          </a:solidFill>
          <a:latin typeface="+mn-lt"/>
          <a:ea typeface="+mn-ea"/>
          <a:cs typeface="+mn-cs"/>
        </a:defRPr>
      </a:lvl2pPr>
      <a:lvl3pPr marL="542514" algn="l" defTabSz="542514" rtl="0" eaLnBrk="1" latinLnBrk="1" hangingPunct="1">
        <a:defRPr sz="1068" kern="1200">
          <a:solidFill>
            <a:schemeClr val="tx1"/>
          </a:solidFill>
          <a:latin typeface="+mn-lt"/>
          <a:ea typeface="+mn-ea"/>
          <a:cs typeface="+mn-cs"/>
        </a:defRPr>
      </a:lvl3pPr>
      <a:lvl4pPr marL="813770" algn="l" defTabSz="542514" rtl="0" eaLnBrk="1" latinLnBrk="1" hangingPunct="1">
        <a:defRPr sz="1068" kern="1200">
          <a:solidFill>
            <a:schemeClr val="tx1"/>
          </a:solidFill>
          <a:latin typeface="+mn-lt"/>
          <a:ea typeface="+mn-ea"/>
          <a:cs typeface="+mn-cs"/>
        </a:defRPr>
      </a:lvl4pPr>
      <a:lvl5pPr marL="1085027" algn="l" defTabSz="542514" rtl="0" eaLnBrk="1" latinLnBrk="1" hangingPunct="1">
        <a:defRPr sz="1068" kern="1200">
          <a:solidFill>
            <a:schemeClr val="tx1"/>
          </a:solidFill>
          <a:latin typeface="+mn-lt"/>
          <a:ea typeface="+mn-ea"/>
          <a:cs typeface="+mn-cs"/>
        </a:defRPr>
      </a:lvl5pPr>
      <a:lvl6pPr marL="1356284" algn="l" defTabSz="542514" rtl="0" eaLnBrk="1" latinLnBrk="1" hangingPunct="1">
        <a:defRPr sz="1068" kern="1200">
          <a:solidFill>
            <a:schemeClr val="tx1"/>
          </a:solidFill>
          <a:latin typeface="+mn-lt"/>
          <a:ea typeface="+mn-ea"/>
          <a:cs typeface="+mn-cs"/>
        </a:defRPr>
      </a:lvl6pPr>
      <a:lvl7pPr marL="1627541" algn="l" defTabSz="542514" rtl="0" eaLnBrk="1" latinLnBrk="1" hangingPunct="1">
        <a:defRPr sz="1068" kern="1200">
          <a:solidFill>
            <a:schemeClr val="tx1"/>
          </a:solidFill>
          <a:latin typeface="+mn-lt"/>
          <a:ea typeface="+mn-ea"/>
          <a:cs typeface="+mn-cs"/>
        </a:defRPr>
      </a:lvl7pPr>
      <a:lvl8pPr marL="1898797" algn="l" defTabSz="542514" rtl="0" eaLnBrk="1" latinLnBrk="1" hangingPunct="1">
        <a:defRPr sz="1068" kern="1200">
          <a:solidFill>
            <a:schemeClr val="tx1"/>
          </a:solidFill>
          <a:latin typeface="+mn-lt"/>
          <a:ea typeface="+mn-ea"/>
          <a:cs typeface="+mn-cs"/>
        </a:defRPr>
      </a:lvl8pPr>
      <a:lvl9pPr marL="2170054" algn="l" defTabSz="542514" rtl="0" eaLnBrk="1" latinLnBrk="1" hangingPunct="1">
        <a:defRPr sz="10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7"/>
            <a:ext cx="18283841" cy="40662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1" y="770615"/>
            <a:ext cx="18160596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750" dirty="0">
                <a:solidFill>
                  <a:schemeClr val="accent1">
                    <a:lumMod val="20000"/>
                    <a:lumOff val="8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제주대학교 개교</a:t>
            </a:r>
            <a:r>
              <a:rPr lang="en-US" altLang="ko-KR" sz="9750" dirty="0">
                <a:solidFill>
                  <a:schemeClr val="accent1">
                    <a:lumMod val="20000"/>
                    <a:lumOff val="8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73</a:t>
            </a:r>
            <a:r>
              <a:rPr lang="ko-KR" altLang="en-US" sz="9750" dirty="0">
                <a:solidFill>
                  <a:schemeClr val="accent1">
                    <a:lumMod val="20000"/>
                    <a:lumOff val="8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주년 기념식</a:t>
            </a:r>
            <a:endParaRPr lang="ko-KR" altLang="en-US" sz="9750" dirty="0">
              <a:solidFill>
                <a:schemeClr val="accent1">
                  <a:lumMod val="20000"/>
                  <a:lumOff val="8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86301" y="3109737"/>
            <a:ext cx="752090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0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일시 </a:t>
            </a:r>
            <a:r>
              <a:rPr lang="en-US" altLang="ko-KR" sz="30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2025. 05. 27.(</a:t>
            </a:r>
            <a:r>
              <a:rPr lang="ko-KR" altLang="en-US" sz="30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화</a:t>
            </a:r>
            <a:r>
              <a:rPr lang="en-US" altLang="ko-KR" sz="30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30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092291" y="3109737"/>
            <a:ext cx="752090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0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장소 </a:t>
            </a:r>
            <a:r>
              <a:rPr lang="en-US" altLang="ko-KR" sz="30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30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제주대학교</a:t>
            </a:r>
            <a:endParaRPr lang="ko-KR" altLang="en-US" sz="30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95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1" y="1256"/>
            <a:ext cx="18288001" cy="40662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53148" y="954598"/>
            <a:ext cx="15150008" cy="1304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7875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제주대학교 개교</a:t>
            </a:r>
            <a:r>
              <a:rPr lang="en-US" altLang="ko-KR" sz="7875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73</a:t>
            </a:r>
            <a:r>
              <a:rPr lang="ko-KR" altLang="en-US" sz="7875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주년 기념식</a:t>
            </a:r>
            <a:endParaRPr lang="ko-KR" altLang="en-US" sz="7875" dirty="0">
              <a:solidFill>
                <a:schemeClr val="accent1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86549" y="3306614"/>
            <a:ext cx="480261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000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일시 </a:t>
            </a:r>
            <a:r>
              <a:rPr lang="en-US" altLang="ko-KR" sz="3000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2025. 05. 27.(</a:t>
            </a:r>
            <a:r>
              <a:rPr lang="ko-KR" altLang="en-US" sz="3000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화</a:t>
            </a:r>
            <a:r>
              <a:rPr lang="en-US" altLang="ko-KR" sz="3000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3000" dirty="0">
              <a:solidFill>
                <a:schemeClr val="accent1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299672" y="3303427"/>
            <a:ext cx="41177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000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장소 </a:t>
            </a:r>
            <a:r>
              <a:rPr lang="en-US" altLang="ko-KR" sz="3000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3000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제주대학교</a:t>
            </a:r>
            <a:endParaRPr lang="ko-KR" altLang="en-US" sz="3000" dirty="0">
              <a:solidFill>
                <a:schemeClr val="accent1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4885" y="2944859"/>
            <a:ext cx="2356704" cy="88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86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7"/>
            <a:ext cx="18283841" cy="40662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0018" y="1088420"/>
            <a:ext cx="18083802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250" dirty="0">
                <a:solidFill>
                  <a:srgbClr val="18346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제주대학교 개교</a:t>
            </a:r>
            <a:r>
              <a:rPr lang="en-US" altLang="ko-KR" sz="8250" dirty="0">
                <a:solidFill>
                  <a:srgbClr val="18346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73</a:t>
            </a:r>
            <a:r>
              <a:rPr lang="ko-KR" altLang="en-US" sz="8250" dirty="0">
                <a:solidFill>
                  <a:srgbClr val="18346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주년 기념식</a:t>
            </a:r>
            <a:endParaRPr lang="ko-KR" altLang="en-US" sz="8250" dirty="0">
              <a:solidFill>
                <a:srgbClr val="18346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29338" y="3129084"/>
            <a:ext cx="46168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000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일시 </a:t>
            </a:r>
            <a:r>
              <a:rPr lang="en-US" altLang="ko-KR" sz="3000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2025. 05. 27.(</a:t>
            </a:r>
            <a:r>
              <a:rPr lang="ko-KR" altLang="en-US" sz="3000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화</a:t>
            </a:r>
            <a:r>
              <a:rPr lang="en-US" altLang="ko-KR" sz="3000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3000" dirty="0">
              <a:solidFill>
                <a:schemeClr val="accent1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373513" y="3125896"/>
            <a:ext cx="43454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000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장소 </a:t>
            </a:r>
            <a:r>
              <a:rPr lang="en-US" altLang="ko-KR" sz="3000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3000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제주대학교</a:t>
            </a:r>
            <a:endParaRPr lang="ko-KR" altLang="en-US" sz="3000" dirty="0">
              <a:solidFill>
                <a:schemeClr val="accent1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9809" y="3030204"/>
            <a:ext cx="1913762" cy="72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46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905</TotalTime>
  <Words>54</Words>
  <Application>Microsoft Office PowerPoint</Application>
  <PresentationFormat>사용자 지정</PresentationFormat>
  <Paragraphs>9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9" baseType="lpstr">
      <vt:lpstr>HY헤드라인M</vt:lpstr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sonang999 sonang</dc:creator>
  <cp:lastModifiedBy>user</cp:lastModifiedBy>
  <cp:revision>36</cp:revision>
  <dcterms:created xsi:type="dcterms:W3CDTF">2023-09-01T00:35:42Z</dcterms:created>
  <dcterms:modified xsi:type="dcterms:W3CDTF">2025-03-27T05:31:07Z</dcterms:modified>
</cp:coreProperties>
</file>