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780" r:id="rId1"/>
  </p:sldMasterIdLst>
  <p:notesMasterIdLst>
    <p:notesMasterId r:id="rId6"/>
  </p:notesMasterIdLst>
  <p:handoutMasterIdLst>
    <p:handoutMasterId r:id="rId7"/>
  </p:handoutMasterIdLst>
  <p:sldIdLst>
    <p:sldId id="279" r:id="rId2"/>
    <p:sldId id="298" r:id="rId3"/>
    <p:sldId id="299" r:id="rId4"/>
    <p:sldId id="300" r:id="rId5"/>
  </p:sldIdLst>
  <p:sldSz cx="9144000" cy="6858000" type="screen4x3"/>
  <p:notesSz cx="6735763" cy="9866313"/>
  <p:custShowLst>
    <p:custShow name="재구성한 쇼 1" id="0">
      <p:sldLst>
        <p:sld r:id="rId2"/>
        <p:sld r:id="rId3"/>
      </p:sldLst>
    </p:custShow>
  </p:custShowLst>
  <p:defaultTextStyle>
    <a:defPPr>
      <a:defRPr lang="ko-KR"/>
    </a:defPPr>
    <a:lvl1pPr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1pPr>
    <a:lvl2pPr marL="457200"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2pPr>
    <a:lvl3pPr marL="914400"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3pPr>
    <a:lvl4pPr marL="1371600"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4pPr>
    <a:lvl5pPr marL="1828800"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5pPr>
    <a:lvl6pPr marL="2286000" algn="l" defTabSz="914400" rtl="0" eaLnBrk="1" latinLnBrk="1" hangingPunct="1">
      <a:defRPr kumimoji="1" b="1" kern="1200">
        <a:solidFill>
          <a:schemeClr val="tx1"/>
        </a:solidFill>
        <a:latin typeface="새굴림" panose="02030600000101010101" pitchFamily="18" charset="-127"/>
        <a:ea typeface="새굴림" panose="02030600000101010101" pitchFamily="18" charset="-127"/>
        <a:cs typeface="+mn-cs"/>
      </a:defRPr>
    </a:lvl6pPr>
    <a:lvl7pPr marL="2743200" algn="l" defTabSz="914400" rtl="0" eaLnBrk="1" latinLnBrk="1" hangingPunct="1">
      <a:defRPr kumimoji="1" b="1" kern="1200">
        <a:solidFill>
          <a:schemeClr val="tx1"/>
        </a:solidFill>
        <a:latin typeface="새굴림" panose="02030600000101010101" pitchFamily="18" charset="-127"/>
        <a:ea typeface="새굴림" panose="02030600000101010101" pitchFamily="18" charset="-127"/>
        <a:cs typeface="+mn-cs"/>
      </a:defRPr>
    </a:lvl7pPr>
    <a:lvl8pPr marL="3200400" algn="l" defTabSz="914400" rtl="0" eaLnBrk="1" latinLnBrk="1" hangingPunct="1">
      <a:defRPr kumimoji="1" b="1" kern="1200">
        <a:solidFill>
          <a:schemeClr val="tx1"/>
        </a:solidFill>
        <a:latin typeface="새굴림" panose="02030600000101010101" pitchFamily="18" charset="-127"/>
        <a:ea typeface="새굴림" panose="02030600000101010101" pitchFamily="18" charset="-127"/>
        <a:cs typeface="+mn-cs"/>
      </a:defRPr>
    </a:lvl8pPr>
    <a:lvl9pPr marL="3657600" algn="l" defTabSz="914400" rtl="0" eaLnBrk="1" latinLnBrk="1" hangingPunct="1">
      <a:defRPr kumimoji="1" b="1" kern="1200">
        <a:solidFill>
          <a:schemeClr val="tx1"/>
        </a:solidFill>
        <a:latin typeface="새굴림" panose="02030600000101010101" pitchFamily="18" charset="-127"/>
        <a:ea typeface="새굴림" panose="02030600000101010101" pitchFamily="18" charset="-127"/>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000099"/>
    <a:srgbClr val="461E64"/>
    <a:srgbClr val="CCCCFF"/>
    <a:srgbClr val="FF9900"/>
    <a:srgbClr val="00CC66"/>
    <a:srgbClr val="CC99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11984" autoAdjust="0"/>
    <p:restoredTop sz="92979" autoAdjust="0"/>
  </p:normalViewPr>
  <p:slideViewPr>
    <p:cSldViewPr>
      <p:cViewPr varScale="1">
        <p:scale>
          <a:sx n="150" d="100"/>
          <a:sy n="150" d="100"/>
        </p:scale>
        <p:origin x="308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2148" y="-84"/>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19413" cy="493713"/>
          </a:xfrm>
          <a:prstGeom prst="rect">
            <a:avLst/>
          </a:prstGeom>
        </p:spPr>
        <p:txBody>
          <a:bodyPr vert="horz" lIns="91440" tIns="45720" rIns="91440" bIns="45720" rtlCol="0"/>
          <a:lstStyle>
            <a:lvl1pPr algn="l" eaLnBrk="1" latinLnBrk="1" hangingPunct="1">
              <a:defRPr sz="1200"/>
            </a:lvl1pPr>
          </a:lstStyle>
          <a:p>
            <a:pPr>
              <a:defRPr/>
            </a:pPr>
            <a:endParaRPr lang="ko-KR" altLang="en-US"/>
          </a:p>
        </p:txBody>
      </p:sp>
      <p:sp>
        <p:nvSpPr>
          <p:cNvPr id="3" name="날짜 개체 틀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eaLnBrk="1" latinLnBrk="1" hangingPunct="1">
              <a:defRPr sz="1200"/>
            </a:lvl1pPr>
          </a:lstStyle>
          <a:p>
            <a:pPr>
              <a:defRPr/>
            </a:pPr>
            <a:fld id="{EB743AC0-B577-4E0C-872B-1AAA27F44020}" type="datetimeFigureOut">
              <a:rPr lang="ko-KR" altLang="en-US"/>
              <a:pPr>
                <a:defRPr/>
              </a:pPr>
              <a:t>2025-12-04</a:t>
            </a:fld>
            <a:endParaRPr lang="ko-KR" altLang="en-US"/>
          </a:p>
        </p:txBody>
      </p:sp>
      <p:sp>
        <p:nvSpPr>
          <p:cNvPr id="4" name="바닥글 개체 틀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eaLnBrk="1" latinLnBrk="1" hangingPunct="1">
              <a:defRPr sz="1200"/>
            </a:lvl1pPr>
          </a:lstStyle>
          <a:p>
            <a:pPr>
              <a:defRPr/>
            </a:pPr>
            <a:endParaRPr lang="ko-KR" altLang="en-US"/>
          </a:p>
        </p:txBody>
      </p:sp>
      <p:sp>
        <p:nvSpPr>
          <p:cNvPr id="5" name="슬라이드 번호 개체 틀 4"/>
          <p:cNvSpPr>
            <a:spLocks noGrp="1"/>
          </p:cNvSpPr>
          <p:nvPr>
            <p:ph type="sldNum" sz="quarter" idx="3"/>
          </p:nvPr>
        </p:nvSpPr>
        <p:spPr>
          <a:xfrm>
            <a:off x="3814763" y="9371013"/>
            <a:ext cx="2919412" cy="493712"/>
          </a:xfrm>
          <a:prstGeom prst="rect">
            <a:avLst/>
          </a:prstGeom>
        </p:spPr>
        <p:txBody>
          <a:bodyPr vert="horz" wrap="square" lIns="91440" tIns="45720" rIns="91440" bIns="45720" numCol="1" anchor="b" anchorCtr="0" compatLnSpc="1">
            <a:prstTxWarp prst="textNoShape">
              <a:avLst/>
            </a:prstTxWarp>
          </a:bodyPr>
          <a:lstStyle>
            <a:lvl1pPr algn="r" eaLnBrk="1" latinLnBrk="1" hangingPunct="1">
              <a:defRPr sz="1200"/>
            </a:lvl1pPr>
          </a:lstStyle>
          <a:p>
            <a:pPr>
              <a:defRPr/>
            </a:pPr>
            <a:fld id="{A96A509B-4444-4622-B7D0-77756C6AB810}" type="slidenum">
              <a:rPr lang="ko-KR" altLang="en-US"/>
              <a:pPr>
                <a:defRPr/>
              </a:pPr>
              <a:t>‹#›</a:t>
            </a:fld>
            <a:endParaRPr lang="ko-KR" altLang="en-US"/>
          </a:p>
        </p:txBody>
      </p:sp>
    </p:spTree>
    <p:extLst>
      <p:ext uri="{BB962C8B-B14F-4D97-AF65-F5344CB8AC3E}">
        <p14:creationId xmlns:p14="http://schemas.microsoft.com/office/powerpoint/2010/main" val="163490301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latinLnBrk="1" hangingPunct="1">
              <a:defRPr sz="1200" b="0">
                <a:latin typeface="굴림" pitchFamily="50" charset="-127"/>
                <a:ea typeface="굴림" pitchFamily="50" charset="-127"/>
              </a:defRPr>
            </a:lvl1pPr>
          </a:lstStyle>
          <a:p>
            <a:pPr>
              <a:defRPr/>
            </a:pPr>
            <a:endParaRPr lang="en-US" altLang="ko-KR"/>
          </a:p>
        </p:txBody>
      </p:sp>
      <p:sp>
        <p:nvSpPr>
          <p:cNvPr id="39939"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latinLnBrk="1" hangingPunct="1">
              <a:defRPr sz="1200" b="0">
                <a:latin typeface="굴림" pitchFamily="50" charset="-127"/>
                <a:ea typeface="굴림" pitchFamily="50" charset="-127"/>
              </a:defRPr>
            </a:lvl1pPr>
          </a:lstStyle>
          <a:p>
            <a:pPr>
              <a:defRPr/>
            </a:pPr>
            <a:endParaRPr lang="en-US" altLang="ko-KR"/>
          </a:p>
        </p:txBody>
      </p:sp>
      <p:sp>
        <p:nvSpPr>
          <p:cNvPr id="12292" name="Rectangle 4"/>
          <p:cNvSpPr>
            <a:spLocks noGrp="1" noRot="1" noChangeAspect="1" noChangeArrowheads="1" noTextEdit="1"/>
          </p:cNvSpPr>
          <p:nvPr>
            <p:ph type="sldImg" idx="2"/>
          </p:nvPr>
        </p:nvSpPr>
        <p:spPr bwMode="auto">
          <a:xfrm>
            <a:off x="901700" y="739775"/>
            <a:ext cx="4932363"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1" name="Rectangle 5"/>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ko-KR" altLang="en-US" noProof="0"/>
              <a:t>마스터 텍스트 스타일을 편집합니다</a:t>
            </a:r>
          </a:p>
          <a:p>
            <a:pPr lvl="1"/>
            <a:r>
              <a:rPr lang="ko-KR" altLang="en-US" noProof="0"/>
              <a:t>둘째 수준</a:t>
            </a:r>
          </a:p>
          <a:p>
            <a:pPr lvl="2"/>
            <a:r>
              <a:rPr lang="ko-KR" altLang="en-US" noProof="0"/>
              <a:t>셋째 수준</a:t>
            </a:r>
          </a:p>
          <a:p>
            <a:pPr lvl="3"/>
            <a:r>
              <a:rPr lang="ko-KR" altLang="en-US" noProof="0"/>
              <a:t>넷째 수준</a:t>
            </a:r>
          </a:p>
          <a:p>
            <a:pPr lvl="4"/>
            <a:r>
              <a:rPr lang="ko-KR" altLang="en-US" noProof="0"/>
              <a:t>다섯째 수준</a:t>
            </a:r>
          </a:p>
        </p:txBody>
      </p:sp>
      <p:sp>
        <p:nvSpPr>
          <p:cNvPr id="39942" name="Rectangle 6"/>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latinLnBrk="1" hangingPunct="1">
              <a:defRPr sz="1200" b="0">
                <a:latin typeface="굴림" pitchFamily="50" charset="-127"/>
                <a:ea typeface="굴림" pitchFamily="50" charset="-127"/>
              </a:defRPr>
            </a:lvl1pPr>
          </a:lstStyle>
          <a:p>
            <a:pPr>
              <a:defRPr/>
            </a:pPr>
            <a:endParaRPr lang="en-US" altLang="ko-KR"/>
          </a:p>
        </p:txBody>
      </p:sp>
      <p:sp>
        <p:nvSpPr>
          <p:cNvPr id="39943" name="Rectangle 7"/>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latinLnBrk="1" hangingPunct="1">
              <a:defRPr sz="1200" b="0">
                <a:latin typeface="굴림" panose="020B0600000101010101" pitchFamily="50" charset="-127"/>
                <a:ea typeface="굴림" panose="020B0600000101010101" pitchFamily="50" charset="-127"/>
              </a:defRPr>
            </a:lvl1pPr>
          </a:lstStyle>
          <a:p>
            <a:pPr>
              <a:defRPr/>
            </a:pPr>
            <a:fld id="{61D297D0-7743-4065-B0CC-EE226FC1EF93}" type="slidenum">
              <a:rPr lang="en-US" altLang="ko-KR"/>
              <a:pPr>
                <a:defRPr/>
              </a:pPr>
              <a:t>‹#›</a:t>
            </a:fld>
            <a:endParaRPr lang="en-US" altLang="ko-KR"/>
          </a:p>
        </p:txBody>
      </p:sp>
    </p:spTree>
    <p:extLst>
      <p:ext uri="{BB962C8B-B14F-4D97-AF65-F5344CB8AC3E}">
        <p14:creationId xmlns:p14="http://schemas.microsoft.com/office/powerpoint/2010/main" val="844123700"/>
      </p:ext>
    </p:extLst>
  </p:cSld>
  <p:clrMap bg1="lt1" tx1="dk1" bg2="lt2" tx2="dk2" accent1="accent1" accent2="accent2" accent3="accent3" accent4="accent4" accent5="accent5" accent6="accent6" hlink="hlink" folHlink="folHlink"/>
  <p:hf sldNum="0" hdr="0" ftr="0" dt="0"/>
  <p:notesStyle>
    <a:lvl1pPr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1pPr>
    <a:lvl2pPr marL="4572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2pPr>
    <a:lvl3pPr marL="9144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3pPr>
    <a:lvl4pPr marL="13716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4pPr>
    <a:lvl5pPr marL="18288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슬라이드 이미지 개체 틀 1"/>
          <p:cNvSpPr>
            <a:spLocks noGrp="1" noRot="1" noChangeAspect="1" noChangeArrowheads="1" noTextEdit="1"/>
          </p:cNvSpPr>
          <p:nvPr>
            <p:ph type="sldImg"/>
          </p:nvPr>
        </p:nvSpPr>
        <p:spPr>
          <a:ln/>
        </p:spPr>
      </p:sp>
      <p:sp>
        <p:nvSpPr>
          <p:cNvPr id="15363" name="슬라이드 노트 개체 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ko-KR" altLang="en-US"/>
          </a:p>
        </p:txBody>
      </p:sp>
    </p:spTree>
    <p:extLst>
      <p:ext uri="{BB962C8B-B14F-4D97-AF65-F5344CB8AC3E}">
        <p14:creationId xmlns:p14="http://schemas.microsoft.com/office/powerpoint/2010/main" val="641628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슬라이드 이미지 개체 틀 1"/>
          <p:cNvSpPr>
            <a:spLocks noGrp="1" noRot="1" noChangeAspect="1" noChangeArrowheads="1" noTextEdit="1"/>
          </p:cNvSpPr>
          <p:nvPr>
            <p:ph type="sldImg"/>
          </p:nvPr>
        </p:nvSpPr>
        <p:spPr>
          <a:ln/>
        </p:spPr>
      </p:sp>
      <p:sp>
        <p:nvSpPr>
          <p:cNvPr id="18435" name="슬라이드 노트 개체 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ko-KR" altLang="en-US"/>
          </a:p>
        </p:txBody>
      </p:sp>
    </p:spTree>
    <p:extLst>
      <p:ext uri="{BB962C8B-B14F-4D97-AF65-F5344CB8AC3E}">
        <p14:creationId xmlns:p14="http://schemas.microsoft.com/office/powerpoint/2010/main" val="2894401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4" name="직사각형 3"/>
          <p:cNvSpPr/>
          <p:nvPr/>
        </p:nvSpPr>
        <p:spPr>
          <a:xfrm>
            <a:off x="428625" y="0"/>
            <a:ext cx="8286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ctrTitle"/>
          </p:nvPr>
        </p:nvSpPr>
        <p:spPr>
          <a:xfrm>
            <a:off x="714348" y="2143116"/>
            <a:ext cx="7643866" cy="1500198"/>
          </a:xfrm>
        </p:spPr>
        <p:txBody>
          <a:bodyPr/>
          <a:lstStyle>
            <a:lvl1pPr algn="ctr">
              <a:defRPr>
                <a:solidFill>
                  <a:schemeClr val="tx1"/>
                </a:solidFill>
              </a:defRPr>
            </a:lvl1pPr>
          </a:lstStyle>
          <a:p>
            <a:r>
              <a:rPr lang="ko-KR" altLang="en-US"/>
              <a:t>마스터 제목 스타일 편집</a:t>
            </a:r>
            <a:endParaRPr lang="en-US"/>
          </a:p>
        </p:txBody>
      </p:sp>
      <p:sp>
        <p:nvSpPr>
          <p:cNvPr id="3" name="부제목 2"/>
          <p:cNvSpPr>
            <a:spLocks noGrp="1"/>
          </p:cNvSpPr>
          <p:nvPr>
            <p:ph type="subTitle" idx="1"/>
          </p:nvPr>
        </p:nvSpPr>
        <p:spPr>
          <a:xfrm>
            <a:off x="785786" y="3786190"/>
            <a:ext cx="7500990" cy="857256"/>
          </a:xfrm>
        </p:spPr>
        <p:txBody>
          <a:bodyPr/>
          <a:lstStyle>
            <a:lvl1pPr marL="0" indent="0" algn="ctr">
              <a:buNone/>
              <a:defRPr sz="2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a:t>마스터 부제목 스타일 편집</a:t>
            </a:r>
            <a:endParaRPr lang="en-US"/>
          </a:p>
        </p:txBody>
      </p:sp>
      <p:sp>
        <p:nvSpPr>
          <p:cNvPr id="5" name="날짜 개체 틀 3"/>
          <p:cNvSpPr>
            <a:spLocks noGrp="1"/>
          </p:cNvSpPr>
          <p:nvPr>
            <p:ph type="dt" sz="half" idx="10"/>
          </p:nvPr>
        </p:nvSpPr>
        <p:spPr/>
        <p:txBody>
          <a:bodyPr/>
          <a:lstStyle>
            <a:lvl1pPr>
              <a:defRPr/>
            </a:lvl1pPr>
          </a:lstStyle>
          <a:p>
            <a:pPr>
              <a:defRPr/>
            </a:pPr>
            <a:fld id="{72D61124-2D82-475E-B39B-763354D655F6}" type="datetime1">
              <a:rPr lang="ko-KR" altLang="en-US"/>
              <a:pPr>
                <a:defRPr/>
              </a:pPr>
              <a:t>2025-12-04</a:t>
            </a:fld>
            <a:endParaRPr lang="en-US" altLang="ko-KR"/>
          </a:p>
        </p:txBody>
      </p:sp>
      <p:sp>
        <p:nvSpPr>
          <p:cNvPr id="6" name="바닥글 개체 틀 4"/>
          <p:cNvSpPr>
            <a:spLocks noGrp="1"/>
          </p:cNvSpPr>
          <p:nvPr>
            <p:ph type="ftr" sz="quarter" idx="11"/>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2"/>
          </p:nvPr>
        </p:nvSpPr>
        <p:spPr/>
        <p:txBody>
          <a:bodyPr/>
          <a:lstStyle>
            <a:lvl1pPr>
              <a:defRPr/>
            </a:lvl1pPr>
          </a:lstStyle>
          <a:p>
            <a:pPr>
              <a:defRPr/>
            </a:pPr>
            <a:fld id="{D90C5398-81B8-438E-8AE9-84E8D70EC251}" type="slidenum">
              <a:rPr lang="ko-KR" altLang="en-US"/>
              <a:pPr>
                <a:defRPr/>
              </a:pPr>
              <a:t>‹#›</a:t>
            </a:fld>
            <a:endParaRPr lang="ko-KR" altLang="en-US"/>
          </a:p>
        </p:txBody>
      </p:sp>
    </p:spTree>
    <p:extLst>
      <p:ext uri="{BB962C8B-B14F-4D97-AF65-F5344CB8AC3E}">
        <p14:creationId xmlns:p14="http://schemas.microsoft.com/office/powerpoint/2010/main" val="2789423839"/>
      </p:ext>
    </p:extLst>
  </p:cSld>
  <p:clrMapOvr>
    <a:masterClrMapping/>
  </p:clrMapOvr>
  <p:transition advTm="10000">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cxnSp>
        <p:nvCxnSpPr>
          <p:cNvPr id="4" name="직선 연결선 3"/>
          <p:cNvCxnSpPr/>
          <p:nvPr/>
        </p:nvCxnSpPr>
        <p:spPr>
          <a:xfrm>
            <a:off x="455646" y="1428736"/>
            <a:ext cx="8215370" cy="1588"/>
          </a:xfrm>
          <a:prstGeom prst="line">
            <a:avLst/>
          </a:prstGeom>
          <a:noFill/>
          <a:ln w="28575" cap="sq" cmpd="sng" algn="ctr">
            <a:solidFill>
              <a:srgbClr val="E49458"/>
            </a:solidFill>
            <a:prstDash val="solid"/>
          </a:ln>
          <a:effectLst>
            <a:outerShdw blurRad="12700" dir="5400000" algn="tl">
              <a:srgbClr val="EBE9ED">
                <a:alpha val="27450"/>
              </a:srgbClr>
            </a:outerShdw>
          </a:effectLst>
          <a:scene3d>
            <a:camera prst="orthographicFront" fov="0">
              <a:rot lat="0" lon="0" rev="0"/>
            </a:camera>
            <a:lightRig rig="soft" dir="t">
              <a:rot lat="0" lon="0" rev="19200000"/>
            </a:lightRig>
          </a:scene3d>
          <a:sp3d prstMaterial="matte">
            <a:bevelT h="88900"/>
            <a:contourClr>
              <a:srgbClr val="E49458">
                <a:tint val="100000"/>
                <a:shade val="100000"/>
                <a:hueMod val="100000"/>
                <a:satMod val="100000"/>
              </a:srgbClr>
            </a:contourClr>
          </a:sp3d>
        </p:spPr>
        <p:style>
          <a:lnRef idx="3">
            <a:schemeClr val="accent1"/>
          </a:lnRef>
          <a:fillRef idx="0">
            <a:schemeClr val="accent1"/>
          </a:fillRef>
          <a:effectRef idx="2">
            <a:schemeClr val="accent1"/>
          </a:effectRef>
          <a:fontRef idx="minor">
            <a:schemeClr val="tx1"/>
          </a:fontRef>
        </p:style>
      </p:cxnSp>
      <p:sp>
        <p:nvSpPr>
          <p:cNvPr id="2" name="제목 1"/>
          <p:cNvSpPr>
            <a:spLocks noGrp="1"/>
          </p:cNvSpPr>
          <p:nvPr>
            <p:ph type="title"/>
          </p:nvPr>
        </p:nvSpPr>
        <p:spPr>
          <a:xfrm>
            <a:off x="457200" y="274638"/>
            <a:ext cx="8229600" cy="1143000"/>
          </a:xfrm>
        </p:spPr>
        <p:txBody>
          <a:bodyPr anchor="b"/>
          <a:lstStyle>
            <a:lvl1pPr>
              <a:defRPr b="0"/>
            </a:lvl1pPr>
          </a:lstStyle>
          <a:p>
            <a:r>
              <a:rPr lang="ko-KR" altLang="en-US"/>
              <a:t>마스터 제목 스타일 편집</a:t>
            </a:r>
            <a:endParaRPr lang="en-US"/>
          </a:p>
        </p:txBody>
      </p:sp>
      <p:sp>
        <p:nvSpPr>
          <p:cNvPr id="3" name="세로 텍스트 개체 틀 2"/>
          <p:cNvSpPr>
            <a:spLocks noGrp="1"/>
          </p:cNvSpPr>
          <p:nvPr>
            <p:ph type="body" orient="vert" idx="1"/>
          </p:nvPr>
        </p:nvSpPr>
        <p:spPr>
          <a:xfrm>
            <a:off x="457200" y="1500175"/>
            <a:ext cx="8229600" cy="4625989"/>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5" name="날짜 개체 틀 3"/>
          <p:cNvSpPr>
            <a:spLocks noGrp="1"/>
          </p:cNvSpPr>
          <p:nvPr>
            <p:ph type="dt" sz="half" idx="10"/>
          </p:nvPr>
        </p:nvSpPr>
        <p:spPr/>
        <p:txBody>
          <a:bodyPr/>
          <a:lstStyle>
            <a:lvl1pPr>
              <a:defRPr/>
            </a:lvl1pPr>
          </a:lstStyle>
          <a:p>
            <a:pPr>
              <a:defRPr/>
            </a:pPr>
            <a:fld id="{0E79BA73-DD66-49F3-8C3B-D79304E6891B}" type="datetime1">
              <a:rPr lang="ko-KR" altLang="en-US"/>
              <a:pPr>
                <a:defRPr/>
              </a:pPr>
              <a:t>2025-12-04</a:t>
            </a:fld>
            <a:endParaRPr lang="en-US" altLang="ko-KR"/>
          </a:p>
        </p:txBody>
      </p:sp>
      <p:sp>
        <p:nvSpPr>
          <p:cNvPr id="6" name="바닥글 개체 틀 4"/>
          <p:cNvSpPr>
            <a:spLocks noGrp="1"/>
          </p:cNvSpPr>
          <p:nvPr>
            <p:ph type="ftr" sz="quarter" idx="11"/>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2"/>
          </p:nvPr>
        </p:nvSpPr>
        <p:spPr/>
        <p:txBody>
          <a:bodyPr/>
          <a:lstStyle>
            <a:lvl1pPr>
              <a:defRPr/>
            </a:lvl1pPr>
          </a:lstStyle>
          <a:p>
            <a:pPr>
              <a:defRPr/>
            </a:pPr>
            <a:fld id="{90A8E0A6-4636-4E51-98ED-676D48C5C884}" type="slidenum">
              <a:rPr lang="ko-KR" altLang="en-US"/>
              <a:pPr>
                <a:defRPr/>
              </a:pPr>
              <a:t>‹#›</a:t>
            </a:fld>
            <a:endParaRPr lang="ko-KR" altLang="en-US"/>
          </a:p>
        </p:txBody>
      </p:sp>
    </p:spTree>
    <p:extLst>
      <p:ext uri="{BB962C8B-B14F-4D97-AF65-F5344CB8AC3E}">
        <p14:creationId xmlns:p14="http://schemas.microsoft.com/office/powerpoint/2010/main" val="2315151171"/>
      </p:ext>
    </p:extLst>
  </p:cSld>
  <p:clrMapOvr>
    <a:masterClrMapping/>
  </p:clrMapOvr>
  <p:transition advTm="10000">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4" name="직사각형 3"/>
          <p:cNvSpPr/>
          <p:nvPr/>
        </p:nvSpPr>
        <p:spPr>
          <a:xfrm>
            <a:off x="7643813" y="-15875"/>
            <a:ext cx="1500187"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세로 제목 1"/>
          <p:cNvSpPr>
            <a:spLocks noGrp="1"/>
          </p:cNvSpPr>
          <p:nvPr>
            <p:ph type="title" orient="vert"/>
          </p:nvPr>
        </p:nvSpPr>
        <p:spPr>
          <a:xfrm>
            <a:off x="7643834" y="285728"/>
            <a:ext cx="1214446" cy="6286546"/>
          </a:xfrm>
          <a:noFill/>
        </p:spPr>
        <p:txBody>
          <a:bodyPr vert="eaVert" anchor="b"/>
          <a:lstStyle>
            <a:lvl1pPr algn="ctr">
              <a:defRPr b="0"/>
            </a:lvl1pPr>
          </a:lstStyle>
          <a:p>
            <a:r>
              <a:rPr lang="ko-KR" altLang="en-US"/>
              <a:t>마스터 제목 스타일 편집</a:t>
            </a:r>
            <a:endParaRPr lang="en-US"/>
          </a:p>
        </p:txBody>
      </p:sp>
      <p:sp>
        <p:nvSpPr>
          <p:cNvPr id="3" name="세로 텍스트 개체 틀 2"/>
          <p:cNvSpPr>
            <a:spLocks noGrp="1"/>
          </p:cNvSpPr>
          <p:nvPr>
            <p:ph type="body" orient="vert" idx="1"/>
          </p:nvPr>
        </p:nvSpPr>
        <p:spPr>
          <a:xfrm>
            <a:off x="457200" y="571481"/>
            <a:ext cx="7115196" cy="5715044"/>
          </a:xfrm>
        </p:spPr>
        <p:txBody>
          <a:bodyPr vert="eaVert"/>
          <a:lstStyle>
            <a:lvl1pPr>
              <a:defRPr sz="2800"/>
            </a:lvl1pPr>
            <a:lvl2pPr>
              <a:defRPr sz="2400"/>
            </a:lvl2pPr>
            <a:lvl3pPr>
              <a:defRPr sz="2000"/>
            </a:lvl3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5" name="날짜 개체 틀 3"/>
          <p:cNvSpPr>
            <a:spLocks noGrp="1"/>
          </p:cNvSpPr>
          <p:nvPr>
            <p:ph type="dt" sz="half" idx="10"/>
          </p:nvPr>
        </p:nvSpPr>
        <p:spPr/>
        <p:txBody>
          <a:bodyPr/>
          <a:lstStyle>
            <a:lvl1pPr>
              <a:defRPr/>
            </a:lvl1pPr>
          </a:lstStyle>
          <a:p>
            <a:pPr>
              <a:defRPr/>
            </a:pPr>
            <a:fld id="{157C5E0C-E119-437F-82AD-CC699208B12A}" type="datetime1">
              <a:rPr lang="ko-KR" altLang="en-US"/>
              <a:pPr>
                <a:defRPr/>
              </a:pPr>
              <a:t>2025-12-04</a:t>
            </a:fld>
            <a:endParaRPr lang="en-US" altLang="ko-KR"/>
          </a:p>
        </p:txBody>
      </p:sp>
      <p:sp>
        <p:nvSpPr>
          <p:cNvPr id="6" name="바닥글 개체 틀 4"/>
          <p:cNvSpPr>
            <a:spLocks noGrp="1"/>
          </p:cNvSpPr>
          <p:nvPr>
            <p:ph type="ftr" sz="quarter" idx="11"/>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2"/>
          </p:nvPr>
        </p:nvSpPr>
        <p:spPr/>
        <p:txBody>
          <a:bodyPr/>
          <a:lstStyle>
            <a:lvl1pPr>
              <a:defRPr/>
            </a:lvl1pPr>
          </a:lstStyle>
          <a:p>
            <a:pPr>
              <a:defRPr/>
            </a:pPr>
            <a:fld id="{8076FA34-139A-464B-A9AF-EB09B5AEAABE}" type="slidenum">
              <a:rPr lang="ko-KR" altLang="en-US"/>
              <a:pPr>
                <a:defRPr/>
              </a:pPr>
              <a:t>‹#›</a:t>
            </a:fld>
            <a:endParaRPr lang="ko-KR" altLang="en-US"/>
          </a:p>
        </p:txBody>
      </p:sp>
    </p:spTree>
    <p:extLst>
      <p:ext uri="{BB962C8B-B14F-4D97-AF65-F5344CB8AC3E}">
        <p14:creationId xmlns:p14="http://schemas.microsoft.com/office/powerpoint/2010/main" val="1473787330"/>
      </p:ext>
    </p:extLst>
  </p:cSld>
  <p:clrMapOvr>
    <a:masterClrMapping/>
  </p:clrMapOvr>
  <p:transition advTm="10000">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4" name="직사각형 3"/>
          <p:cNvSpPr/>
          <p:nvPr/>
        </p:nvSpPr>
        <p:spPr>
          <a:xfrm>
            <a:off x="0" y="0"/>
            <a:ext cx="285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3" name="내용 개체 틀 2"/>
          <p:cNvSpPr>
            <a:spLocks noGrp="1"/>
          </p:cNvSpPr>
          <p:nvPr>
            <p:ph idx="1"/>
          </p:nvPr>
        </p:nvSpPr>
        <p:spPr/>
        <p:txBody>
          <a:bodyPr/>
          <a:lstStyle>
            <a:lvl1pPr>
              <a:buSzPct val="70000"/>
              <a:buFont typeface="Wingdings"/>
              <a:buChar char=""/>
              <a:defRPr/>
            </a:lvl1pPr>
            <a:lvl2pPr>
              <a:buSzPct val="120000"/>
              <a:defRPr/>
            </a:lvl2pPr>
            <a:lvl3pPr>
              <a:buSzPct val="120000"/>
              <a:defRPr/>
            </a:lvl3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2" name="제목 1"/>
          <p:cNvSpPr>
            <a:spLocks noGrp="1"/>
          </p:cNvSpPr>
          <p:nvPr>
            <p:ph type="title"/>
          </p:nvPr>
        </p:nvSpPr>
        <p:spPr>
          <a:xfrm>
            <a:off x="303475" y="285728"/>
            <a:ext cx="8554805" cy="939784"/>
          </a:xfrm>
        </p:spPr>
        <p:txBody>
          <a:bodyPr/>
          <a:lstStyle>
            <a:lvl1pPr>
              <a:defRPr b="0"/>
            </a:lvl1pPr>
          </a:lstStyle>
          <a:p>
            <a:r>
              <a:rPr lang="ko-KR" altLang="en-US"/>
              <a:t>마스터 제목 스타일 편집</a:t>
            </a:r>
            <a:endParaRPr lang="en-US"/>
          </a:p>
        </p:txBody>
      </p:sp>
      <p:sp>
        <p:nvSpPr>
          <p:cNvPr id="5" name="날짜 개체 틀 3"/>
          <p:cNvSpPr>
            <a:spLocks noGrp="1"/>
          </p:cNvSpPr>
          <p:nvPr>
            <p:ph type="dt" sz="half" idx="10"/>
          </p:nvPr>
        </p:nvSpPr>
        <p:spPr/>
        <p:txBody>
          <a:bodyPr/>
          <a:lstStyle>
            <a:lvl1pPr>
              <a:defRPr/>
            </a:lvl1pPr>
          </a:lstStyle>
          <a:p>
            <a:pPr>
              <a:defRPr/>
            </a:pPr>
            <a:fld id="{E2702DCE-9A56-4BD4-B7AB-472CC0A764BE}" type="datetime1">
              <a:rPr lang="ko-KR" altLang="en-US"/>
              <a:pPr>
                <a:defRPr/>
              </a:pPr>
              <a:t>2025-12-04</a:t>
            </a:fld>
            <a:endParaRPr lang="en-US" altLang="ko-KR"/>
          </a:p>
        </p:txBody>
      </p:sp>
      <p:sp>
        <p:nvSpPr>
          <p:cNvPr id="6" name="바닥글 개체 틀 4"/>
          <p:cNvSpPr>
            <a:spLocks noGrp="1"/>
          </p:cNvSpPr>
          <p:nvPr>
            <p:ph type="ftr" sz="quarter" idx="11"/>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2"/>
          </p:nvPr>
        </p:nvSpPr>
        <p:spPr/>
        <p:txBody>
          <a:bodyPr/>
          <a:lstStyle>
            <a:lvl1pPr>
              <a:defRPr/>
            </a:lvl1pPr>
          </a:lstStyle>
          <a:p>
            <a:pPr>
              <a:defRPr/>
            </a:pPr>
            <a:fld id="{4D2DD0A7-295E-49A1-A0A7-95B7EB43F694}" type="slidenum">
              <a:rPr lang="ko-KR" altLang="en-US"/>
              <a:pPr>
                <a:defRPr/>
              </a:pPr>
              <a:t>‹#›</a:t>
            </a:fld>
            <a:endParaRPr lang="ko-KR" altLang="en-US"/>
          </a:p>
        </p:txBody>
      </p:sp>
    </p:spTree>
    <p:extLst>
      <p:ext uri="{BB962C8B-B14F-4D97-AF65-F5344CB8AC3E}">
        <p14:creationId xmlns:p14="http://schemas.microsoft.com/office/powerpoint/2010/main" val="1495304696"/>
      </p:ext>
    </p:extLst>
  </p:cSld>
  <p:clrMapOvr>
    <a:overrideClrMapping bg1="lt1" tx1="dk1" bg2="lt2" tx2="dk2" accent1="accent1" accent2="accent2" accent3="accent3" accent4="accent4" accent5="accent5" accent6="accent6" hlink="hlink" folHlink="folHlink"/>
  </p:clrMapOvr>
  <p:transition advTm="10000">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bg>
      <p:bgPr>
        <a:solidFill>
          <a:srgbClr val="FFFFFF"/>
        </a:solidFill>
        <a:effectLst/>
      </p:bgPr>
    </p:bg>
    <p:spTree>
      <p:nvGrpSpPr>
        <p:cNvPr id="1" name=""/>
        <p:cNvGrpSpPr/>
        <p:nvPr/>
      </p:nvGrpSpPr>
      <p:grpSpPr>
        <a:xfrm>
          <a:off x="0" y="0"/>
          <a:ext cx="0" cy="0"/>
          <a:chOff x="0" y="0"/>
          <a:chExt cx="0" cy="0"/>
        </a:xfrm>
      </p:grpSpPr>
      <p:sp>
        <p:nvSpPr>
          <p:cNvPr id="4" name="직사각형 3"/>
          <p:cNvSpPr/>
          <p:nvPr/>
        </p:nvSpPr>
        <p:spPr>
          <a:xfrm>
            <a:off x="0" y="0"/>
            <a:ext cx="45720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cxnSp>
        <p:nvCxnSpPr>
          <p:cNvPr id="5" name="직선 연결선 4"/>
          <p:cNvCxnSpPr/>
          <p:nvPr/>
        </p:nvCxnSpPr>
        <p:spPr>
          <a:xfrm>
            <a:off x="500034" y="4429132"/>
            <a:ext cx="7715304" cy="1588"/>
          </a:xfrm>
          <a:prstGeom prst="line">
            <a:avLst/>
          </a:prstGeom>
        </p:spPr>
        <p:style>
          <a:lnRef idx="3">
            <a:schemeClr val="accent1"/>
          </a:lnRef>
          <a:fillRef idx="0">
            <a:schemeClr val="accent1"/>
          </a:fillRef>
          <a:effectRef idx="2">
            <a:schemeClr val="accent1"/>
          </a:effectRef>
          <a:fontRef idx="minor">
            <a:schemeClr val="tx1"/>
          </a:fontRef>
        </p:style>
      </p:cxnSp>
      <p:sp>
        <p:nvSpPr>
          <p:cNvPr id="2" name="제목 1"/>
          <p:cNvSpPr>
            <a:spLocks noGrp="1"/>
          </p:cNvSpPr>
          <p:nvPr>
            <p:ph type="title"/>
          </p:nvPr>
        </p:nvSpPr>
        <p:spPr>
          <a:xfrm>
            <a:off x="500034" y="3071810"/>
            <a:ext cx="7715304" cy="1504952"/>
          </a:xfrm>
        </p:spPr>
        <p:txBody>
          <a:bodyPr/>
          <a:lstStyle>
            <a:lvl1pPr algn="l">
              <a:defRPr sz="4000" b="0" cap="all">
                <a:effectLst>
                  <a:outerShdw blurRad="44450" dist="25400" dir="2700000" algn="tl" rotWithShape="0">
                    <a:schemeClr val="bg1">
                      <a:alpha val="51000"/>
                    </a:schemeClr>
                  </a:outerShdw>
                </a:effectLst>
              </a:defRPr>
            </a:lvl1pPr>
          </a:lstStyle>
          <a:p>
            <a:r>
              <a:rPr lang="ko-KR" altLang="en-US"/>
              <a:t>마스터 제목 스타일 편집</a:t>
            </a:r>
            <a:endParaRPr lang="en-US"/>
          </a:p>
        </p:txBody>
      </p:sp>
      <p:sp>
        <p:nvSpPr>
          <p:cNvPr id="3" name="텍스트 개체 틀 2"/>
          <p:cNvSpPr>
            <a:spLocks noGrp="1"/>
          </p:cNvSpPr>
          <p:nvPr>
            <p:ph type="body" idx="1"/>
          </p:nvPr>
        </p:nvSpPr>
        <p:spPr>
          <a:xfrm>
            <a:off x="500034" y="4500570"/>
            <a:ext cx="7715304" cy="1643064"/>
          </a:xfrm>
        </p:spPr>
        <p:txBody>
          <a:bodyPr/>
          <a:lstStyle>
            <a:lvl1pPr marL="0" indent="0">
              <a:buNone/>
              <a:defRPr sz="2000">
                <a:solidFill>
                  <a:schemeClr val="tx2"/>
                </a:solidFill>
              </a:defRPr>
            </a:lvl1pPr>
            <a:lvl2pPr marL="457200" indent="0">
              <a:buNone/>
              <a:defRPr sz="1800">
                <a:solidFill>
                  <a:schemeClr val="tx2"/>
                </a:solidFill>
              </a:defRPr>
            </a:lvl2pPr>
            <a:lvl3pPr marL="914400" indent="0">
              <a:buNone/>
              <a:defRPr sz="1600">
                <a:solidFill>
                  <a:schemeClr val="tx2"/>
                </a:solidFill>
              </a:defRPr>
            </a:lvl3pPr>
            <a:lvl4pPr marL="1371600" indent="0">
              <a:buNone/>
              <a:defRPr sz="1400">
                <a:solidFill>
                  <a:schemeClr val="tx2"/>
                </a:solidFill>
              </a:defRPr>
            </a:lvl4pPr>
            <a:lvl5pPr marL="1828800" indent="0">
              <a:buNone/>
              <a:defRPr sz="1400">
                <a:solidFill>
                  <a:schemeClr val="tx2"/>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6" name="바닥글 개체 틀 4"/>
          <p:cNvSpPr>
            <a:spLocks noGrp="1"/>
          </p:cNvSpPr>
          <p:nvPr>
            <p:ph type="ftr" sz="quarter" idx="10"/>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1"/>
          </p:nvPr>
        </p:nvSpPr>
        <p:spPr/>
        <p:txBody>
          <a:bodyPr/>
          <a:lstStyle>
            <a:lvl1pPr>
              <a:defRPr/>
            </a:lvl1pPr>
          </a:lstStyle>
          <a:p>
            <a:pPr>
              <a:defRPr/>
            </a:pPr>
            <a:fld id="{995113C5-081B-4ED3-B0D9-AC76D3554CC6}" type="slidenum">
              <a:rPr lang="ko-KR" altLang="en-US"/>
              <a:pPr>
                <a:defRPr/>
              </a:pPr>
              <a:t>‹#›</a:t>
            </a:fld>
            <a:endParaRPr lang="ko-KR" altLang="en-US"/>
          </a:p>
        </p:txBody>
      </p:sp>
      <p:sp>
        <p:nvSpPr>
          <p:cNvPr id="8" name="날짜 개체 틀 7"/>
          <p:cNvSpPr>
            <a:spLocks noGrp="1"/>
          </p:cNvSpPr>
          <p:nvPr>
            <p:ph type="dt" sz="half" idx="12"/>
          </p:nvPr>
        </p:nvSpPr>
        <p:spPr/>
        <p:txBody>
          <a:bodyPr/>
          <a:lstStyle>
            <a:lvl1pPr>
              <a:defRPr/>
            </a:lvl1pPr>
          </a:lstStyle>
          <a:p>
            <a:pPr>
              <a:defRPr/>
            </a:pPr>
            <a:fld id="{6F6EBADB-1B86-4A49-8261-F60C59DF289E}" type="datetime1">
              <a:rPr lang="ko-KR" altLang="en-US"/>
              <a:pPr>
                <a:defRPr/>
              </a:pPr>
              <a:t>2025-12-04</a:t>
            </a:fld>
            <a:endParaRPr lang="en-US" altLang="ko-KR"/>
          </a:p>
        </p:txBody>
      </p:sp>
    </p:spTree>
    <p:extLst>
      <p:ext uri="{BB962C8B-B14F-4D97-AF65-F5344CB8AC3E}">
        <p14:creationId xmlns:p14="http://schemas.microsoft.com/office/powerpoint/2010/main" val="2273432111"/>
      </p:ext>
    </p:extLst>
  </p:cSld>
  <p:clrMapOvr>
    <a:overrideClrMapping bg1="lt1" tx1="dk1" bg2="lt2" tx2="dk2" accent1="accent1" accent2="accent2" accent3="accent3" accent4="accent4" accent5="accent5" accent6="accent6" hlink="hlink" folHlink="folHlink"/>
  </p:clrMapOvr>
  <p:transition advTm="10000">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5" name="직사각형 4"/>
          <p:cNvSpPr/>
          <p:nvPr/>
        </p:nvSpPr>
        <p:spPr>
          <a:xfrm>
            <a:off x="0" y="285750"/>
            <a:ext cx="9144000" cy="1143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p:txBody>
          <a:bodyPr/>
          <a:lstStyle>
            <a:lvl1pPr>
              <a:defRPr b="0"/>
            </a:lvl1pPr>
          </a:lstStyle>
          <a:p>
            <a:r>
              <a:rPr lang="ko-KR" altLang="en-US"/>
              <a:t>마스터 제목 스타일 편집</a:t>
            </a:r>
            <a:endParaRPr lang="en-US"/>
          </a:p>
        </p:txBody>
      </p:sp>
      <p:sp>
        <p:nvSpPr>
          <p:cNvPr id="3" name="내용 개체 틀 2"/>
          <p:cNvSpPr>
            <a:spLocks noGrp="1"/>
          </p:cNvSpPr>
          <p:nvPr>
            <p:ph sz="half" idx="1"/>
          </p:nvPr>
        </p:nvSpPr>
        <p:spPr bwMode="invGray">
          <a:xfrm>
            <a:off x="785782" y="1643050"/>
            <a:ext cx="3786218" cy="4429156"/>
          </a:xfrm>
          <a:prstGeom prst="roundRect">
            <a:avLst>
              <a:gd name="adj" fmla="val 5345"/>
            </a:avLst>
          </a:prstGeom>
          <a:solidFill>
            <a:schemeClr val="tx2">
              <a:tint val="50000"/>
              <a:alpha val="50000"/>
            </a:schemeClr>
          </a:solidFill>
          <a:effectLst/>
          <a:scene3d>
            <a:camera prst="orthographicFront"/>
            <a:lightRig rig="threePt" dir="t"/>
          </a:scene3d>
          <a:sp3d contourW="12700">
            <a:bevelT/>
            <a:contourClr>
              <a:schemeClr val="bg2"/>
            </a:contourClr>
          </a:sp3d>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4" name="내용 개체 틀 3"/>
          <p:cNvSpPr>
            <a:spLocks noGrp="1"/>
          </p:cNvSpPr>
          <p:nvPr>
            <p:ph sz="half" idx="2"/>
          </p:nvPr>
        </p:nvSpPr>
        <p:spPr bwMode="invGray">
          <a:xfrm>
            <a:off x="4714876" y="1643050"/>
            <a:ext cx="3785616" cy="4429156"/>
          </a:xfrm>
          <a:prstGeom prst="roundRect">
            <a:avLst>
              <a:gd name="adj" fmla="val 6980"/>
            </a:avLst>
          </a:prstGeom>
          <a:solidFill>
            <a:schemeClr val="tx2">
              <a:tint val="75000"/>
              <a:alpha val="50000"/>
            </a:schemeClr>
          </a:solidFill>
          <a:effectLst/>
          <a:scene3d>
            <a:camera prst="orthographicFront"/>
            <a:lightRig rig="threePt" dir="t"/>
          </a:scene3d>
          <a:sp3d contourW="12700">
            <a:bevelT/>
            <a:contourClr>
              <a:schemeClr val="bg2"/>
            </a:contourClr>
          </a:sp3d>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6" name="날짜 개체 틀 4"/>
          <p:cNvSpPr>
            <a:spLocks noGrp="1"/>
          </p:cNvSpPr>
          <p:nvPr>
            <p:ph type="dt" sz="half" idx="10"/>
          </p:nvPr>
        </p:nvSpPr>
        <p:spPr/>
        <p:txBody>
          <a:bodyPr/>
          <a:lstStyle>
            <a:lvl1pPr>
              <a:defRPr/>
            </a:lvl1pPr>
          </a:lstStyle>
          <a:p>
            <a:pPr>
              <a:defRPr/>
            </a:pPr>
            <a:fld id="{7D4D0663-7CA7-48EB-9109-75DD423B4234}" type="datetime1">
              <a:rPr lang="ko-KR" altLang="en-US"/>
              <a:pPr>
                <a:defRPr/>
              </a:pPr>
              <a:t>2025-12-04</a:t>
            </a:fld>
            <a:endParaRPr lang="en-US" altLang="ko-KR"/>
          </a:p>
        </p:txBody>
      </p:sp>
      <p:sp>
        <p:nvSpPr>
          <p:cNvPr id="7" name="바닥글 개체 틀 5"/>
          <p:cNvSpPr>
            <a:spLocks noGrp="1"/>
          </p:cNvSpPr>
          <p:nvPr>
            <p:ph type="ftr" sz="quarter" idx="11"/>
          </p:nvPr>
        </p:nvSpPr>
        <p:spPr/>
        <p:txBody>
          <a:bodyPr/>
          <a:lstStyle>
            <a:lvl1pPr>
              <a:defRPr/>
            </a:lvl1pPr>
          </a:lstStyle>
          <a:p>
            <a:pPr>
              <a:defRPr/>
            </a:pPr>
            <a:endParaRPr lang="en-US" altLang="ko-KR"/>
          </a:p>
        </p:txBody>
      </p:sp>
      <p:sp>
        <p:nvSpPr>
          <p:cNvPr id="8" name="슬라이드 번호 개체 틀 6"/>
          <p:cNvSpPr>
            <a:spLocks noGrp="1"/>
          </p:cNvSpPr>
          <p:nvPr>
            <p:ph type="sldNum" sz="quarter" idx="12"/>
          </p:nvPr>
        </p:nvSpPr>
        <p:spPr/>
        <p:txBody>
          <a:bodyPr/>
          <a:lstStyle>
            <a:lvl1pPr>
              <a:defRPr/>
            </a:lvl1pPr>
          </a:lstStyle>
          <a:p>
            <a:pPr>
              <a:defRPr/>
            </a:pPr>
            <a:fld id="{354FF6FB-4740-414E-BBEB-4F8D15EF4E51}" type="slidenum">
              <a:rPr lang="ko-KR" altLang="en-US"/>
              <a:pPr>
                <a:defRPr/>
              </a:pPr>
              <a:t>‹#›</a:t>
            </a:fld>
            <a:endParaRPr lang="ko-KR" altLang="en-US"/>
          </a:p>
        </p:txBody>
      </p:sp>
    </p:spTree>
    <p:extLst>
      <p:ext uri="{BB962C8B-B14F-4D97-AF65-F5344CB8AC3E}">
        <p14:creationId xmlns:p14="http://schemas.microsoft.com/office/powerpoint/2010/main" val="1324281798"/>
      </p:ext>
    </p:extLst>
  </p:cSld>
  <p:clrMapOvr>
    <a:masterClrMapping/>
  </p:clrMapOvr>
  <p:transition advTm="10000">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7" name="직사각형 6"/>
          <p:cNvSpPr/>
          <p:nvPr/>
        </p:nvSpPr>
        <p:spPr>
          <a:xfrm>
            <a:off x="0" y="0"/>
            <a:ext cx="285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8" name="직사각형 7"/>
          <p:cNvSpPr/>
          <p:nvPr/>
        </p:nvSpPr>
        <p:spPr>
          <a:xfrm>
            <a:off x="8859838" y="0"/>
            <a:ext cx="285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p:txBody>
          <a:bodyPr/>
          <a:lstStyle>
            <a:lvl1pPr>
              <a:defRPr b="0"/>
            </a:lvl1pPr>
          </a:lstStyle>
          <a:p>
            <a:r>
              <a:rPr lang="ko-KR" altLang="en-US"/>
              <a:t>마스터 제목 스타일 편집</a:t>
            </a:r>
            <a:endParaRPr lang="en-US"/>
          </a:p>
        </p:txBody>
      </p:sp>
      <p:sp>
        <p:nvSpPr>
          <p:cNvPr id="10" name="내용 개체 틀 9"/>
          <p:cNvSpPr>
            <a:spLocks noGrp="1"/>
          </p:cNvSpPr>
          <p:nvPr>
            <p:ph sz="half" idx="2"/>
          </p:nvPr>
        </p:nvSpPr>
        <p:spPr bwMode="invGray">
          <a:xfrm>
            <a:off x="500038" y="1500174"/>
            <a:ext cx="4000529" cy="3786214"/>
          </a:xfrm>
          <a:prstGeom prst="roundRect">
            <a:avLst>
              <a:gd name="adj" fmla="val 5345"/>
            </a:avLst>
          </a:prstGeom>
          <a:gradFill flip="none" rotWithShape="1">
            <a:gsLst>
              <a:gs pos="0">
                <a:schemeClr val="accent1">
                  <a:shade val="75000"/>
                  <a:alpha val="50000"/>
                </a:schemeClr>
              </a:gs>
              <a:gs pos="100000">
                <a:schemeClr val="accent1">
                  <a:shade val="75000"/>
                  <a:tint val="20000"/>
                  <a:alpha val="50000"/>
                </a:schemeClr>
              </a:gs>
            </a:gsLst>
            <a:lin ang="13500000" scaled="1"/>
            <a:tileRect/>
          </a:gradFill>
          <a:effectLst/>
          <a:scene3d>
            <a:camera prst="orthographicFront"/>
            <a:lightRig rig="glow" dir="t">
              <a:rot lat="0" lon="0" rev="4800000"/>
            </a:lightRig>
          </a:scene3d>
          <a:sp3d extrusionH="12700" contourW="12700" prstMaterial="powder">
            <a:bevelT h="12700"/>
            <a:bevelB h="50800"/>
            <a:contourClr>
              <a:schemeClr val="bg2"/>
            </a:contourClr>
          </a:sp3d>
        </p:spPr>
        <p:txBody>
          <a:bodyPr/>
          <a:lstStyle>
            <a:lvl1pPr>
              <a:defRPr sz="2800">
                <a:solidFill>
                  <a:schemeClr val="tx1">
                    <a:tint val="95000"/>
                  </a:schemeClr>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3" name="텍스트 개체 틀 2"/>
          <p:cNvSpPr>
            <a:spLocks noGrp="1"/>
          </p:cNvSpPr>
          <p:nvPr>
            <p:ph type="body" idx="1"/>
          </p:nvPr>
        </p:nvSpPr>
        <p:spPr bwMode="ltGray">
          <a:xfrm>
            <a:off x="500038" y="5429264"/>
            <a:ext cx="4005072" cy="714380"/>
          </a:xfrm>
          <a:prstGeom prst="roundRect">
            <a:avLst>
              <a:gd name="adj" fmla="val 16667"/>
            </a:avLst>
          </a:prstGeom>
          <a:noFill/>
          <a:ln>
            <a:noFill/>
          </a:ln>
          <a:effectLst/>
        </p:spPr>
        <p:txBody>
          <a:bodyPr anchor="ctr"/>
          <a:lstStyle>
            <a:lvl1pPr marL="0" indent="0" algn="ctr">
              <a:buNone/>
              <a:defRPr sz="2400" b="0">
                <a:solidFill>
                  <a:schemeClr val="tx1"/>
                </a:solidFill>
              </a:defRPr>
            </a:lvl1pPr>
            <a:lvl2pPr marL="457200" indent="0" algn="ctr">
              <a:buNone/>
              <a:defRPr sz="2000" b="0">
                <a:solidFill>
                  <a:schemeClr val="tx1"/>
                </a:solidFill>
              </a:defRPr>
            </a:lvl2pPr>
            <a:lvl3pPr marL="914400" indent="0" algn="ctr">
              <a:buNone/>
              <a:defRPr sz="1800" b="0">
                <a:solidFill>
                  <a:schemeClr val="tx1"/>
                </a:solidFill>
              </a:defRPr>
            </a:lvl3pPr>
            <a:lvl4pPr marL="1371600" indent="0" algn="ctr">
              <a:buNone/>
              <a:defRPr sz="1600" b="0">
                <a:solidFill>
                  <a:schemeClr val="tx1"/>
                </a:solidFill>
              </a:defRPr>
            </a:lvl4pPr>
            <a:lvl5pPr marL="1828800" indent="0" algn="ctr">
              <a:buNone/>
              <a:defRPr sz="1600" b="0">
                <a:solidFill>
                  <a:schemeClr val="tx1"/>
                </a:solidFill>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12" name="내용 개체 틀 11"/>
          <p:cNvSpPr>
            <a:spLocks noGrp="1"/>
          </p:cNvSpPr>
          <p:nvPr>
            <p:ph sz="half" idx="4"/>
          </p:nvPr>
        </p:nvSpPr>
        <p:spPr bwMode="invGray">
          <a:xfrm>
            <a:off x="4716932" y="1500174"/>
            <a:ext cx="4000529" cy="3786214"/>
          </a:xfrm>
          <a:prstGeom prst="roundRect">
            <a:avLst>
              <a:gd name="adj" fmla="val 5345"/>
            </a:avLst>
          </a:prstGeom>
          <a:gradFill flip="none" rotWithShape="1">
            <a:gsLst>
              <a:gs pos="0">
                <a:schemeClr val="accent2">
                  <a:shade val="75000"/>
                  <a:alpha val="50000"/>
                </a:schemeClr>
              </a:gs>
              <a:gs pos="100000">
                <a:schemeClr val="accent2">
                  <a:tint val="20000"/>
                  <a:alpha val="50000"/>
                </a:schemeClr>
              </a:gs>
            </a:gsLst>
            <a:lin ang="13500000" scaled="1"/>
            <a:tileRect/>
          </a:gradFill>
          <a:effectLst/>
          <a:scene3d>
            <a:camera prst="orthographicFront"/>
            <a:lightRig rig="glow" dir="t">
              <a:rot lat="0" lon="0" rev="4800000"/>
            </a:lightRig>
          </a:scene3d>
          <a:sp3d extrusionH="12700" contourW="12700" prstMaterial="powder">
            <a:bevelT h="12700"/>
            <a:bevelB h="50800"/>
            <a:contourClr>
              <a:schemeClr val="bg2"/>
            </a:contourClr>
          </a:sp3d>
        </p:spPr>
        <p:txBody>
          <a:bodyPr/>
          <a:lstStyle>
            <a:lvl1pPr>
              <a:defRPr sz="2800">
                <a:solidFill>
                  <a:schemeClr val="tx1">
                    <a:tint val="95000"/>
                  </a:schemeClr>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5" name="텍스트 개체 틀 4"/>
          <p:cNvSpPr>
            <a:spLocks noGrp="1"/>
          </p:cNvSpPr>
          <p:nvPr>
            <p:ph type="body" sz="quarter" idx="3"/>
          </p:nvPr>
        </p:nvSpPr>
        <p:spPr bwMode="ltGray">
          <a:xfrm>
            <a:off x="4714876" y="5429264"/>
            <a:ext cx="4000528" cy="714380"/>
          </a:xfrm>
          <a:prstGeom prst="roundRect">
            <a:avLst>
              <a:gd name="adj" fmla="val 16667"/>
            </a:avLst>
          </a:prstGeom>
          <a:noFill/>
          <a:ln>
            <a:noFill/>
          </a:ln>
          <a:effectLst/>
        </p:spPr>
        <p:txBody>
          <a:bodyPr anchor="ctr"/>
          <a:lstStyle>
            <a:lvl1pPr marL="0" indent="0" algn="ctr">
              <a:buNone/>
              <a:defRPr sz="2400" b="0">
                <a:solidFill>
                  <a:schemeClr val="tx1"/>
                </a:solidFill>
              </a:defRPr>
            </a:lvl1pPr>
            <a:lvl2pPr marL="457200" indent="0" algn="ctr">
              <a:buNone/>
              <a:defRPr sz="2000" b="0">
                <a:solidFill>
                  <a:schemeClr val="tx1"/>
                </a:solidFill>
              </a:defRPr>
            </a:lvl2pPr>
            <a:lvl3pPr marL="914400" indent="0" algn="ctr">
              <a:buNone/>
              <a:defRPr sz="1800" b="0">
                <a:solidFill>
                  <a:schemeClr val="tx1"/>
                </a:solidFill>
              </a:defRPr>
            </a:lvl3pPr>
            <a:lvl4pPr marL="1371600" indent="0" algn="ctr">
              <a:buNone/>
              <a:defRPr sz="1600" b="0">
                <a:solidFill>
                  <a:schemeClr val="tx1"/>
                </a:solidFill>
              </a:defRPr>
            </a:lvl4pPr>
            <a:lvl5pPr marL="1828800" indent="0" algn="ctr">
              <a:buNone/>
              <a:defRPr sz="1600" b="0">
                <a:solidFill>
                  <a:schemeClr val="tx1"/>
                </a:solidFill>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9" name="날짜 개체 틀 6"/>
          <p:cNvSpPr>
            <a:spLocks noGrp="1"/>
          </p:cNvSpPr>
          <p:nvPr>
            <p:ph type="dt" sz="half" idx="10"/>
          </p:nvPr>
        </p:nvSpPr>
        <p:spPr/>
        <p:txBody>
          <a:bodyPr/>
          <a:lstStyle>
            <a:lvl1pPr>
              <a:defRPr/>
            </a:lvl1pPr>
          </a:lstStyle>
          <a:p>
            <a:pPr>
              <a:defRPr/>
            </a:pPr>
            <a:fld id="{370FF03E-4F0D-40B4-9226-45AB91515513}" type="datetime1">
              <a:rPr lang="ko-KR" altLang="en-US"/>
              <a:pPr>
                <a:defRPr/>
              </a:pPr>
              <a:t>2025-12-04</a:t>
            </a:fld>
            <a:endParaRPr lang="en-US" altLang="ko-KR"/>
          </a:p>
        </p:txBody>
      </p:sp>
      <p:sp>
        <p:nvSpPr>
          <p:cNvPr id="11" name="바닥글 개체 틀 7"/>
          <p:cNvSpPr>
            <a:spLocks noGrp="1"/>
          </p:cNvSpPr>
          <p:nvPr>
            <p:ph type="ftr" sz="quarter" idx="11"/>
          </p:nvPr>
        </p:nvSpPr>
        <p:spPr/>
        <p:txBody>
          <a:bodyPr/>
          <a:lstStyle>
            <a:lvl1pPr>
              <a:defRPr/>
            </a:lvl1pPr>
          </a:lstStyle>
          <a:p>
            <a:pPr>
              <a:defRPr/>
            </a:pPr>
            <a:endParaRPr lang="en-US" altLang="ko-KR"/>
          </a:p>
        </p:txBody>
      </p:sp>
      <p:sp>
        <p:nvSpPr>
          <p:cNvPr id="13" name="슬라이드 번호 개체 틀 8"/>
          <p:cNvSpPr>
            <a:spLocks noGrp="1"/>
          </p:cNvSpPr>
          <p:nvPr>
            <p:ph type="sldNum" sz="quarter" idx="12"/>
          </p:nvPr>
        </p:nvSpPr>
        <p:spPr/>
        <p:txBody>
          <a:bodyPr/>
          <a:lstStyle>
            <a:lvl1pPr>
              <a:defRPr/>
            </a:lvl1pPr>
          </a:lstStyle>
          <a:p>
            <a:pPr>
              <a:defRPr/>
            </a:pPr>
            <a:fld id="{2F6940B6-D045-4B3D-B612-E0187188BC3D}" type="slidenum">
              <a:rPr lang="ko-KR" altLang="en-US"/>
              <a:pPr>
                <a:defRPr/>
              </a:pPr>
              <a:t>‹#›</a:t>
            </a:fld>
            <a:endParaRPr lang="ko-KR" altLang="en-US"/>
          </a:p>
        </p:txBody>
      </p:sp>
    </p:spTree>
    <p:extLst>
      <p:ext uri="{BB962C8B-B14F-4D97-AF65-F5344CB8AC3E}">
        <p14:creationId xmlns:p14="http://schemas.microsoft.com/office/powerpoint/2010/main" val="3899910024"/>
      </p:ext>
    </p:extLst>
  </p:cSld>
  <p:clrMapOvr>
    <a:masterClrMapping/>
  </p:clrMapOvr>
  <p:transition advTm="10000">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3" name="직사각형 2"/>
          <p:cNvSpPr/>
          <p:nvPr/>
        </p:nvSpPr>
        <p:spPr>
          <a:xfrm>
            <a:off x="428625" y="0"/>
            <a:ext cx="8286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a:xfrm>
            <a:off x="500034" y="428604"/>
            <a:ext cx="8186766" cy="1143000"/>
          </a:xfrm>
        </p:spPr>
        <p:txBody>
          <a:bodyPr/>
          <a:lstStyle>
            <a:lvl1pPr algn="l">
              <a:defRPr b="0"/>
            </a:lvl1pPr>
          </a:lstStyle>
          <a:p>
            <a:r>
              <a:rPr lang="ko-KR" altLang="en-US"/>
              <a:t>마스터 제목 스타일 편집</a:t>
            </a:r>
            <a:endParaRPr lang="en-US"/>
          </a:p>
        </p:txBody>
      </p:sp>
      <p:sp>
        <p:nvSpPr>
          <p:cNvPr id="4" name="날짜 개체 틀 2"/>
          <p:cNvSpPr>
            <a:spLocks noGrp="1"/>
          </p:cNvSpPr>
          <p:nvPr>
            <p:ph type="dt" sz="half" idx="10"/>
          </p:nvPr>
        </p:nvSpPr>
        <p:spPr/>
        <p:txBody>
          <a:bodyPr/>
          <a:lstStyle>
            <a:lvl1pPr>
              <a:defRPr/>
            </a:lvl1pPr>
          </a:lstStyle>
          <a:p>
            <a:pPr>
              <a:defRPr/>
            </a:pPr>
            <a:fld id="{7E5E671E-5763-4175-BF23-33961994401A}" type="datetime1">
              <a:rPr lang="ko-KR" altLang="en-US"/>
              <a:pPr>
                <a:defRPr/>
              </a:pPr>
              <a:t>2025-12-04</a:t>
            </a:fld>
            <a:endParaRPr lang="en-US" altLang="ko-KR"/>
          </a:p>
        </p:txBody>
      </p:sp>
      <p:sp>
        <p:nvSpPr>
          <p:cNvPr id="5" name="바닥글 개체 틀 3"/>
          <p:cNvSpPr>
            <a:spLocks noGrp="1"/>
          </p:cNvSpPr>
          <p:nvPr>
            <p:ph type="ftr" sz="quarter" idx="11"/>
          </p:nvPr>
        </p:nvSpPr>
        <p:spPr/>
        <p:txBody>
          <a:bodyPr/>
          <a:lstStyle>
            <a:lvl1pPr>
              <a:defRPr/>
            </a:lvl1pPr>
          </a:lstStyle>
          <a:p>
            <a:pPr>
              <a:defRPr/>
            </a:pPr>
            <a:endParaRPr lang="en-US" altLang="ko-KR"/>
          </a:p>
        </p:txBody>
      </p:sp>
      <p:sp>
        <p:nvSpPr>
          <p:cNvPr id="6" name="슬라이드 번호 개체 틀 4"/>
          <p:cNvSpPr>
            <a:spLocks noGrp="1"/>
          </p:cNvSpPr>
          <p:nvPr>
            <p:ph type="sldNum" sz="quarter" idx="12"/>
          </p:nvPr>
        </p:nvSpPr>
        <p:spPr/>
        <p:txBody>
          <a:bodyPr/>
          <a:lstStyle>
            <a:lvl1pPr>
              <a:defRPr/>
            </a:lvl1pPr>
          </a:lstStyle>
          <a:p>
            <a:pPr>
              <a:defRPr/>
            </a:pPr>
            <a:fld id="{DC9285B8-1AB8-4024-91A4-CA3DEE6B8A9E}" type="slidenum">
              <a:rPr lang="ko-KR" altLang="en-US"/>
              <a:pPr>
                <a:defRPr/>
              </a:pPr>
              <a:t>‹#›</a:t>
            </a:fld>
            <a:endParaRPr lang="ko-KR" altLang="en-US"/>
          </a:p>
        </p:txBody>
      </p:sp>
    </p:spTree>
    <p:extLst>
      <p:ext uri="{BB962C8B-B14F-4D97-AF65-F5344CB8AC3E}">
        <p14:creationId xmlns:p14="http://schemas.microsoft.com/office/powerpoint/2010/main" val="990408044"/>
      </p:ext>
    </p:extLst>
  </p:cSld>
  <p:clrMapOvr>
    <a:masterClrMapping/>
  </p:clrMapOvr>
  <p:transition advTm="10000">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3"/>
          <p:cNvSpPr>
            <a:spLocks noGrp="1"/>
          </p:cNvSpPr>
          <p:nvPr>
            <p:ph type="dt" sz="half" idx="10"/>
          </p:nvPr>
        </p:nvSpPr>
        <p:spPr/>
        <p:txBody>
          <a:bodyPr/>
          <a:lstStyle>
            <a:lvl1pPr>
              <a:defRPr/>
            </a:lvl1pPr>
          </a:lstStyle>
          <a:p>
            <a:pPr>
              <a:defRPr/>
            </a:pPr>
            <a:fld id="{57C01CF5-F055-4C9B-895E-BDD100E15DEF}" type="datetime1">
              <a:rPr lang="ko-KR" altLang="en-US"/>
              <a:pPr>
                <a:defRPr/>
              </a:pPr>
              <a:t>2025-12-04</a:t>
            </a:fld>
            <a:endParaRPr lang="en-US" altLang="ko-KR"/>
          </a:p>
        </p:txBody>
      </p:sp>
      <p:sp>
        <p:nvSpPr>
          <p:cNvPr id="3" name="바닥글 개체 틀 4"/>
          <p:cNvSpPr>
            <a:spLocks noGrp="1"/>
          </p:cNvSpPr>
          <p:nvPr>
            <p:ph type="ftr" sz="quarter" idx="11"/>
          </p:nvPr>
        </p:nvSpPr>
        <p:spPr/>
        <p:txBody>
          <a:bodyPr/>
          <a:lstStyle>
            <a:lvl1pPr>
              <a:defRPr/>
            </a:lvl1pPr>
          </a:lstStyle>
          <a:p>
            <a:pPr>
              <a:defRPr/>
            </a:pPr>
            <a:endParaRPr lang="en-US" altLang="ko-KR"/>
          </a:p>
        </p:txBody>
      </p:sp>
      <p:sp>
        <p:nvSpPr>
          <p:cNvPr id="4" name="슬라이드 번호 개체 틀 5"/>
          <p:cNvSpPr>
            <a:spLocks noGrp="1"/>
          </p:cNvSpPr>
          <p:nvPr>
            <p:ph type="sldNum" sz="quarter" idx="12"/>
          </p:nvPr>
        </p:nvSpPr>
        <p:spPr/>
        <p:txBody>
          <a:bodyPr/>
          <a:lstStyle>
            <a:lvl1pPr>
              <a:defRPr/>
            </a:lvl1pPr>
          </a:lstStyle>
          <a:p>
            <a:pPr>
              <a:defRPr/>
            </a:pPr>
            <a:fld id="{B84459B0-607B-4479-ABB1-7CFF71CF8D3E}" type="slidenum">
              <a:rPr lang="ko-KR" altLang="en-US"/>
              <a:pPr>
                <a:defRPr/>
              </a:pPr>
              <a:t>‹#›</a:t>
            </a:fld>
            <a:endParaRPr lang="ko-KR" altLang="en-US"/>
          </a:p>
        </p:txBody>
      </p:sp>
    </p:spTree>
    <p:extLst>
      <p:ext uri="{BB962C8B-B14F-4D97-AF65-F5344CB8AC3E}">
        <p14:creationId xmlns:p14="http://schemas.microsoft.com/office/powerpoint/2010/main" val="2821113509"/>
      </p:ext>
    </p:extLst>
  </p:cSld>
  <p:clrMapOvr>
    <a:masterClrMapping/>
  </p:clrMapOvr>
  <p:transition advTm="10000">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직사각형 4"/>
          <p:cNvSpPr/>
          <p:nvPr/>
        </p:nvSpPr>
        <p:spPr bwMode="invGray">
          <a:xfrm>
            <a:off x="285750" y="263525"/>
            <a:ext cx="8858250" cy="665163"/>
          </a:xfrm>
          <a:prstGeom prst="rect">
            <a:avLst/>
          </a:prstGeom>
          <a:solidFill>
            <a:schemeClr val="tx1">
              <a:tint val="95000"/>
              <a:alpha val="69804"/>
            </a:scheme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6" name="직사각형 5"/>
          <p:cNvSpPr/>
          <p:nvPr/>
        </p:nvSpPr>
        <p:spPr>
          <a:xfrm>
            <a:off x="0" y="0"/>
            <a:ext cx="285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bwMode="invGray">
          <a:xfrm>
            <a:off x="500034" y="285728"/>
            <a:ext cx="8143932" cy="642942"/>
          </a:xfrm>
          <a:noFill/>
        </p:spPr>
        <p:txBody>
          <a:bodyPr anchor="b">
            <a:noAutofit/>
          </a:bodyPr>
          <a:lstStyle>
            <a:lvl1pPr algn="l">
              <a:defRPr sz="2800" b="1">
                <a:ln w="9525" cmpd="sng">
                  <a:noFill/>
                </a:ln>
                <a:solidFill>
                  <a:schemeClr val="bg1"/>
                </a:solidFill>
                <a:effectLst>
                  <a:outerShdw blurRad="44450" dist="25400" dir="2700000" algn="tl" rotWithShape="0">
                    <a:schemeClr val="tx1">
                      <a:alpha val="51000"/>
                    </a:schemeClr>
                  </a:outerShdw>
                </a:effectLst>
              </a:defRPr>
            </a:lvl1pPr>
          </a:lstStyle>
          <a:p>
            <a:r>
              <a:rPr lang="ko-KR" altLang="en-US"/>
              <a:t>마스터 제목 스타일 편집</a:t>
            </a:r>
            <a:endParaRPr lang="en-US"/>
          </a:p>
        </p:txBody>
      </p:sp>
      <p:sp>
        <p:nvSpPr>
          <p:cNvPr id="4" name="텍스트 개체 틀 3"/>
          <p:cNvSpPr>
            <a:spLocks noGrp="1"/>
          </p:cNvSpPr>
          <p:nvPr>
            <p:ph type="body" sz="half" idx="2"/>
          </p:nvPr>
        </p:nvSpPr>
        <p:spPr>
          <a:xfrm>
            <a:off x="500034" y="1006230"/>
            <a:ext cx="2214578" cy="5351729"/>
          </a:xfrm>
        </p:spPr>
        <p:txBody>
          <a:bodyPr/>
          <a:lstStyle>
            <a:lvl1pPr marL="0" indent="0">
              <a:buNone/>
              <a:defRPr sz="1600"/>
            </a:lvl1pPr>
            <a:lvl2pPr marL="457200" indent="0">
              <a:buNone/>
              <a:defRPr sz="14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15" name="내용 개체 틀 14"/>
          <p:cNvSpPr>
            <a:spLocks noGrp="1"/>
          </p:cNvSpPr>
          <p:nvPr>
            <p:ph sz="quarter" idx="1"/>
          </p:nvPr>
        </p:nvSpPr>
        <p:spPr>
          <a:xfrm>
            <a:off x="2786064" y="1000108"/>
            <a:ext cx="5857875" cy="5357830"/>
          </a:xfrm>
        </p:spPr>
        <p:txBody>
          <a:bodyPr/>
          <a:lstStyle>
            <a:lvl1pPr>
              <a:defRPr sz="2800"/>
            </a:lvl1pPr>
            <a:lvl2pPr>
              <a:defRPr sz="2600"/>
            </a:lvl2pPr>
            <a:lvl3pPr>
              <a:defRPr sz="2400"/>
            </a:lvl3pPr>
            <a:lvl4pPr>
              <a:defRPr sz="2000"/>
            </a:lvl4pPr>
            <a:lvl5pPr>
              <a:defRPr sz="1800"/>
            </a:lvl5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7" name="날짜 개체 틀 4"/>
          <p:cNvSpPr>
            <a:spLocks noGrp="1"/>
          </p:cNvSpPr>
          <p:nvPr>
            <p:ph type="dt" sz="half" idx="10"/>
          </p:nvPr>
        </p:nvSpPr>
        <p:spPr/>
        <p:txBody>
          <a:bodyPr/>
          <a:lstStyle>
            <a:lvl1pPr>
              <a:defRPr/>
            </a:lvl1pPr>
          </a:lstStyle>
          <a:p>
            <a:pPr>
              <a:defRPr/>
            </a:pPr>
            <a:fld id="{70126BE1-B5F3-4FFF-B2D0-6DDBA9E2FF79}" type="datetime1">
              <a:rPr lang="ko-KR" altLang="en-US"/>
              <a:pPr>
                <a:defRPr/>
              </a:pPr>
              <a:t>2025-12-04</a:t>
            </a:fld>
            <a:endParaRPr lang="en-US" altLang="ko-KR"/>
          </a:p>
        </p:txBody>
      </p:sp>
      <p:sp>
        <p:nvSpPr>
          <p:cNvPr id="8" name="바닥글 개체 틀 5"/>
          <p:cNvSpPr>
            <a:spLocks noGrp="1"/>
          </p:cNvSpPr>
          <p:nvPr>
            <p:ph type="ftr" sz="quarter" idx="11"/>
          </p:nvPr>
        </p:nvSpPr>
        <p:spPr/>
        <p:txBody>
          <a:bodyPr/>
          <a:lstStyle>
            <a:lvl1pPr>
              <a:defRPr/>
            </a:lvl1pPr>
          </a:lstStyle>
          <a:p>
            <a:pPr>
              <a:defRPr/>
            </a:pPr>
            <a:endParaRPr lang="en-US" altLang="ko-KR"/>
          </a:p>
        </p:txBody>
      </p:sp>
      <p:sp>
        <p:nvSpPr>
          <p:cNvPr id="9" name="슬라이드 번호 개체 틀 6"/>
          <p:cNvSpPr>
            <a:spLocks noGrp="1"/>
          </p:cNvSpPr>
          <p:nvPr>
            <p:ph type="sldNum" sz="quarter" idx="12"/>
          </p:nvPr>
        </p:nvSpPr>
        <p:spPr/>
        <p:txBody>
          <a:bodyPr/>
          <a:lstStyle>
            <a:lvl1pPr>
              <a:defRPr/>
            </a:lvl1pPr>
          </a:lstStyle>
          <a:p>
            <a:pPr>
              <a:defRPr/>
            </a:pPr>
            <a:fld id="{B7EA4AC8-D35A-4E7D-9BA2-0ED2165C34F8}" type="slidenum">
              <a:rPr lang="ko-KR" altLang="en-US"/>
              <a:pPr>
                <a:defRPr/>
              </a:pPr>
              <a:t>‹#›</a:t>
            </a:fld>
            <a:endParaRPr lang="ko-KR" altLang="en-US"/>
          </a:p>
        </p:txBody>
      </p:sp>
    </p:spTree>
    <p:extLst>
      <p:ext uri="{BB962C8B-B14F-4D97-AF65-F5344CB8AC3E}">
        <p14:creationId xmlns:p14="http://schemas.microsoft.com/office/powerpoint/2010/main" val="1117453762"/>
      </p:ext>
    </p:extLst>
  </p:cSld>
  <p:clrMapOvr>
    <a:overrideClrMapping bg1="lt1" tx1="dk1" bg2="lt2" tx2="dk2" accent1="accent1" accent2="accent2" accent3="accent3" accent4="accent4" accent5="accent5" accent6="accent6" hlink="hlink" folHlink="folHlink"/>
  </p:clrMapOvr>
  <p:transition advTm="10000">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5" name="직사각형 4"/>
          <p:cNvSpPr/>
          <p:nvPr/>
        </p:nvSpPr>
        <p:spPr>
          <a:xfrm>
            <a:off x="0" y="3571875"/>
            <a:ext cx="9144000" cy="3286125"/>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a:xfrm>
            <a:off x="500034" y="3571876"/>
            <a:ext cx="3286148" cy="1138242"/>
          </a:xfrm>
        </p:spPr>
        <p:txBody>
          <a:bodyPr anchor="b"/>
          <a:lstStyle>
            <a:lvl1pPr algn="l">
              <a:defRPr sz="2000" b="1"/>
            </a:lvl1pPr>
          </a:lstStyle>
          <a:p>
            <a:r>
              <a:rPr lang="ko-KR" altLang="en-US"/>
              <a:t>마스터 제목 스타일 편집</a:t>
            </a:r>
            <a:endParaRPr lang="en-US"/>
          </a:p>
        </p:txBody>
      </p:sp>
      <p:sp>
        <p:nvSpPr>
          <p:cNvPr id="4" name="텍스트 개체 틀 3"/>
          <p:cNvSpPr>
            <a:spLocks noGrp="1"/>
          </p:cNvSpPr>
          <p:nvPr>
            <p:ph type="body" sz="half" idx="2"/>
          </p:nvPr>
        </p:nvSpPr>
        <p:spPr>
          <a:xfrm>
            <a:off x="500034" y="4714884"/>
            <a:ext cx="3286148" cy="1143008"/>
          </a:xfrm>
        </p:spPr>
        <p:txBody>
          <a:bodyPr/>
          <a:lstStyle>
            <a:lvl1pPr marL="0" indent="0">
              <a:buNone/>
              <a:defRPr sz="1600"/>
            </a:lvl1pPr>
            <a:lvl2pPr marL="457200" indent="0">
              <a:buNone/>
              <a:defRPr sz="1400"/>
            </a:lvl2pPr>
            <a:lvl3pPr marL="914400" indent="0">
              <a:buNone/>
              <a:defRPr sz="1400"/>
            </a:lvl3pPr>
            <a:lvl4pPr marL="1371600" indent="0">
              <a:buNone/>
              <a:defRPr sz="1200"/>
            </a:lvl4pPr>
            <a:lvl5pPr marL="1828800" indent="0">
              <a:buNone/>
              <a:defRPr sz="12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8" name="그림 개체 틀 7"/>
          <p:cNvSpPr>
            <a:spLocks noGrp="1"/>
          </p:cNvSpPr>
          <p:nvPr>
            <p:ph type="pic" idx="1"/>
          </p:nvPr>
        </p:nvSpPr>
        <p:spPr>
          <a:xfrm>
            <a:off x="4000496" y="1071546"/>
            <a:ext cx="4214842" cy="4714908"/>
          </a:xfrm>
          <a:solidFill>
            <a:schemeClr val="tx2"/>
          </a:solidFill>
          <a:ln w="152400" cap="rnd">
            <a:solidFill>
              <a:srgbClr val="FFFFFF"/>
            </a:solidFill>
            <a:round/>
          </a:ln>
          <a:effectLst>
            <a:outerShdw blurRad="50800" dist="50800" dir="2700000" algn="tl" rotWithShape="0">
              <a:srgbClr val="000000">
                <a:alpha val="43137"/>
              </a:srgbClr>
            </a:outerShdw>
          </a:effectLst>
          <a:scene3d>
            <a:camera prst="orthographicFront"/>
            <a:lightRig rig="twoPt" dir="t">
              <a:rot lat="0" lon="0" rev="10800000"/>
            </a:lightRig>
          </a:scene3d>
          <a:sp3d contourW="6350">
            <a:bevelT w="50800" h="16510"/>
            <a:contourClr>
              <a:srgbClr val="C0C0C0"/>
            </a:contourClr>
          </a:sp3d>
        </p:spPr>
        <p:txBody>
          <a:bodyPr rtlCol="0">
            <a:normAutofit/>
          </a:bodyPr>
          <a:lstStyle>
            <a:lvl1pPr marL="0" indent="0">
              <a:buNone/>
              <a:defRPr sz="3200">
                <a:solidFill>
                  <a:schemeClr val="tx2">
                    <a:tint val="10000"/>
                  </a:schemeClr>
                </a:solidFill>
                <a:effectLst>
                  <a:outerShdw blurRad="50800" dist="50800" dir="5400000" algn="tl" rotWithShape="0">
                    <a:srgbClr val="000000">
                      <a:alpha val="58000"/>
                    </a:srgbClr>
                  </a:outerShdw>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ko-KR" altLang="en-US" noProof="0"/>
              <a:t>그림을 추가하려면 아이콘을 클릭하십시오</a:t>
            </a:r>
            <a:endParaRPr lang="en-US" noProof="0"/>
          </a:p>
        </p:txBody>
      </p:sp>
      <p:sp>
        <p:nvSpPr>
          <p:cNvPr id="6" name="날짜 개체 틀 4"/>
          <p:cNvSpPr>
            <a:spLocks noGrp="1"/>
          </p:cNvSpPr>
          <p:nvPr>
            <p:ph type="dt" sz="half" idx="10"/>
          </p:nvPr>
        </p:nvSpPr>
        <p:spPr/>
        <p:txBody>
          <a:bodyPr/>
          <a:lstStyle>
            <a:lvl1pPr>
              <a:defRPr/>
            </a:lvl1pPr>
          </a:lstStyle>
          <a:p>
            <a:pPr>
              <a:defRPr/>
            </a:pPr>
            <a:fld id="{438E4DCE-E12E-44BC-BA0C-601583B176F5}" type="datetime1">
              <a:rPr lang="ko-KR" altLang="en-US"/>
              <a:pPr>
                <a:defRPr/>
              </a:pPr>
              <a:t>2025-12-04</a:t>
            </a:fld>
            <a:endParaRPr lang="en-US" altLang="ko-KR"/>
          </a:p>
        </p:txBody>
      </p:sp>
      <p:sp>
        <p:nvSpPr>
          <p:cNvPr id="7" name="바닥글 개체 틀 5"/>
          <p:cNvSpPr>
            <a:spLocks noGrp="1"/>
          </p:cNvSpPr>
          <p:nvPr>
            <p:ph type="ftr" sz="quarter" idx="11"/>
          </p:nvPr>
        </p:nvSpPr>
        <p:spPr>
          <a:xfrm>
            <a:off x="3124200" y="6572250"/>
            <a:ext cx="2895600" cy="298450"/>
          </a:xfrm>
        </p:spPr>
        <p:txBody>
          <a:bodyPr/>
          <a:lstStyle>
            <a:lvl1pPr>
              <a:defRPr/>
            </a:lvl1pPr>
          </a:lstStyle>
          <a:p>
            <a:pPr>
              <a:defRPr/>
            </a:pPr>
            <a:endParaRPr lang="en-US" altLang="ko-KR"/>
          </a:p>
        </p:txBody>
      </p:sp>
      <p:sp>
        <p:nvSpPr>
          <p:cNvPr id="9" name="슬라이드 번호 개체 틀 6"/>
          <p:cNvSpPr>
            <a:spLocks noGrp="1"/>
          </p:cNvSpPr>
          <p:nvPr>
            <p:ph type="sldNum" sz="quarter" idx="12"/>
          </p:nvPr>
        </p:nvSpPr>
        <p:spPr/>
        <p:txBody>
          <a:bodyPr/>
          <a:lstStyle>
            <a:lvl1pPr>
              <a:defRPr/>
            </a:lvl1pPr>
          </a:lstStyle>
          <a:p>
            <a:pPr>
              <a:defRPr/>
            </a:pPr>
            <a:fld id="{AFEDEEC7-7864-41DC-BBF1-E30477DDCD98}" type="slidenum">
              <a:rPr lang="en-US" altLang="ko-KR"/>
              <a:pPr>
                <a:defRPr/>
              </a:pPr>
              <a:t>‹#›</a:t>
            </a:fld>
            <a:endParaRPr lang="en-US" altLang="ko-KR"/>
          </a:p>
        </p:txBody>
      </p:sp>
    </p:spTree>
    <p:extLst>
      <p:ext uri="{BB962C8B-B14F-4D97-AF65-F5344CB8AC3E}">
        <p14:creationId xmlns:p14="http://schemas.microsoft.com/office/powerpoint/2010/main" val="2514402739"/>
      </p:ext>
    </p:extLst>
  </p:cSld>
  <p:clrMapOvr>
    <a:masterClrMapping/>
  </p:clrMapOvr>
  <p:transition advTm="10000">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8" name="직사각형 27"/>
          <p:cNvSpPr/>
          <p:nvPr/>
        </p:nvSpPr>
        <p:spPr>
          <a:xfrm>
            <a:off x="0" y="6572250"/>
            <a:ext cx="9144000" cy="285750"/>
          </a:xfrm>
          <a:prstGeom prst="rect">
            <a:avLst/>
          </a:prstGeom>
          <a:ln w="15875"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8" name="직사각형 7"/>
          <p:cNvSpPr/>
          <p:nvPr/>
        </p:nvSpPr>
        <p:spPr>
          <a:xfrm>
            <a:off x="0" y="1588"/>
            <a:ext cx="9144000" cy="284162"/>
          </a:xfrm>
          <a:prstGeom prst="rect">
            <a:avLst/>
          </a:prstGeom>
          <a:solidFill>
            <a:schemeClr val="accent4"/>
          </a:solidFill>
          <a:ln w="15875"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개체 틀 1"/>
          <p:cNvSpPr>
            <a:spLocks noGrp="1"/>
          </p:cNvSpPr>
          <p:nvPr>
            <p:ph type="title"/>
          </p:nvPr>
        </p:nvSpPr>
        <p:spPr>
          <a:xfrm>
            <a:off x="312738" y="274638"/>
            <a:ext cx="8545512" cy="1143000"/>
          </a:xfrm>
          <a:prstGeom prst="rect">
            <a:avLst/>
          </a:prstGeom>
        </p:spPr>
        <p:txBody>
          <a:bodyPr vert="horz" rtlCol="0" anchor="ctr">
            <a:normAutofit/>
          </a:bodyPr>
          <a:lstStyle/>
          <a:p>
            <a:r>
              <a:rPr lang="ko-KR" altLang="en-US"/>
              <a:t>마스터 제목 스타일 편집</a:t>
            </a:r>
            <a:endParaRPr lang="en-US"/>
          </a:p>
        </p:txBody>
      </p:sp>
      <p:sp>
        <p:nvSpPr>
          <p:cNvPr id="1029" name="텍스트 개체 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ltLang="ko-KR"/>
          </a:p>
        </p:txBody>
      </p:sp>
      <p:sp>
        <p:nvSpPr>
          <p:cNvPr id="4" name="날짜 개체 틀 3"/>
          <p:cNvSpPr>
            <a:spLocks noGrp="1"/>
          </p:cNvSpPr>
          <p:nvPr>
            <p:ph type="dt" sz="half" idx="2"/>
          </p:nvPr>
        </p:nvSpPr>
        <p:spPr>
          <a:xfrm>
            <a:off x="457200" y="6572250"/>
            <a:ext cx="2133600" cy="285750"/>
          </a:xfrm>
          <a:prstGeom prst="rect">
            <a:avLst/>
          </a:prstGeom>
        </p:spPr>
        <p:txBody>
          <a:bodyPr vert="horz" rtlCol="0" anchor="ctr"/>
          <a:lstStyle>
            <a:lvl1pPr algn="l" eaLnBrk="1" latinLnBrk="0" hangingPunct="1">
              <a:defRPr kumimoji="0" sz="1200">
                <a:solidFill>
                  <a:schemeClr val="tx1"/>
                </a:solidFill>
              </a:defRPr>
            </a:lvl1pPr>
          </a:lstStyle>
          <a:p>
            <a:pPr>
              <a:defRPr/>
            </a:pPr>
            <a:fld id="{89FDB2EC-62FC-4B64-83D9-5E6A414089CE}" type="datetime1">
              <a:rPr lang="ko-KR" altLang="en-US"/>
              <a:pPr>
                <a:defRPr/>
              </a:pPr>
              <a:t>2025-12-04</a:t>
            </a:fld>
            <a:endParaRPr lang="en-US" altLang="ko-KR"/>
          </a:p>
        </p:txBody>
      </p:sp>
      <p:sp>
        <p:nvSpPr>
          <p:cNvPr id="5" name="바닥글 개체 틀 4"/>
          <p:cNvSpPr>
            <a:spLocks noGrp="1"/>
          </p:cNvSpPr>
          <p:nvPr>
            <p:ph type="ftr" sz="quarter" idx="3"/>
          </p:nvPr>
        </p:nvSpPr>
        <p:spPr>
          <a:xfrm>
            <a:off x="3124200" y="6572250"/>
            <a:ext cx="2895600" cy="285750"/>
          </a:xfrm>
          <a:prstGeom prst="rect">
            <a:avLst/>
          </a:prstGeom>
        </p:spPr>
        <p:txBody>
          <a:bodyPr vert="horz" rtlCol="0" anchor="ctr"/>
          <a:lstStyle>
            <a:lvl1pPr algn="ctr" eaLnBrk="1" latinLnBrk="0" hangingPunct="1">
              <a:defRPr kumimoji="0" sz="1200">
                <a:solidFill>
                  <a:schemeClr val="tx1"/>
                </a:solidFill>
              </a:defRPr>
            </a:lvl1pPr>
          </a:lstStyle>
          <a:p>
            <a:pPr>
              <a:defRPr/>
            </a:pPr>
            <a:endParaRPr lang="en-US" altLang="ko-KR"/>
          </a:p>
        </p:txBody>
      </p:sp>
      <p:sp>
        <p:nvSpPr>
          <p:cNvPr id="6" name="슬라이드 번호 개체 틀 5"/>
          <p:cNvSpPr>
            <a:spLocks noGrp="1"/>
          </p:cNvSpPr>
          <p:nvPr>
            <p:ph type="sldNum" sz="quarter" idx="4"/>
          </p:nvPr>
        </p:nvSpPr>
        <p:spPr>
          <a:xfrm>
            <a:off x="6553200" y="6572250"/>
            <a:ext cx="2133600" cy="285750"/>
          </a:xfrm>
          <a:prstGeom prst="rect">
            <a:avLst/>
          </a:prstGeom>
        </p:spPr>
        <p:txBody>
          <a:bodyPr vert="horz" wrap="square" lIns="91440" tIns="45720" rIns="91440" bIns="45720" numCol="1" anchor="ctr" anchorCtr="0" compatLnSpc="1">
            <a:prstTxWarp prst="textNoShape">
              <a:avLst/>
            </a:prstTxWarp>
          </a:bodyPr>
          <a:lstStyle>
            <a:lvl1pPr algn="r" eaLnBrk="1" hangingPunct="1">
              <a:defRPr kumimoji="0" sz="1200"/>
            </a:lvl1pPr>
          </a:lstStyle>
          <a:p>
            <a:pPr>
              <a:defRPr/>
            </a:pPr>
            <a:fld id="{573AA8EB-8266-4661-A947-1EDD32083D01}" type="slidenum">
              <a:rPr lang="ko-KR" altLang="en-US"/>
              <a:pPr>
                <a:defRPr/>
              </a:pPr>
              <a:t>‹#›</a:t>
            </a:fld>
            <a:endParaRPr lang="ko-KR" altLang="en-US"/>
          </a:p>
        </p:txBody>
      </p:sp>
    </p:spTree>
  </p:cSld>
  <p:clrMap bg1="lt1" tx1="dk1" bg2="lt2" tx2="dk2" accent1="accent1" accent2="accent2" accent3="accent3" accent4="accent4" accent5="accent5" accent6="accent6" hlink="hlink" folHlink="folHlink"/>
  <p:sldLayoutIdLst>
    <p:sldLayoutId id="2147484349" r:id="rId1"/>
    <p:sldLayoutId id="2147484350" r:id="rId2"/>
    <p:sldLayoutId id="2147484351" r:id="rId3"/>
    <p:sldLayoutId id="2147484352" r:id="rId4"/>
    <p:sldLayoutId id="2147484353" r:id="rId5"/>
    <p:sldLayoutId id="2147484354" r:id="rId6"/>
    <p:sldLayoutId id="2147484348" r:id="rId7"/>
    <p:sldLayoutId id="2147484355" r:id="rId8"/>
    <p:sldLayoutId id="2147484356" r:id="rId9"/>
    <p:sldLayoutId id="2147484357" r:id="rId10"/>
    <p:sldLayoutId id="2147484358" r:id="rId11"/>
  </p:sldLayoutIdLst>
  <p:transition advTm="10000">
    <p:wipe dir="d"/>
  </p:transition>
  <p:hf hdr="0" ftr="0" dt="0"/>
  <p:txStyles>
    <p:titleStyle>
      <a:lvl1pPr algn="ctr" rtl="0" eaLnBrk="0" fontAlgn="base" latinLnBrk="1" hangingPunct="0">
        <a:spcBef>
          <a:spcPct val="0"/>
        </a:spcBef>
        <a:spcAft>
          <a:spcPct val="0"/>
        </a:spcAft>
        <a:defRPr sz="4400" kern="1200" spc="100" dirty="0">
          <a:ln w="18000">
            <a:noFill/>
            <a:prstDash val="solid"/>
          </a:ln>
          <a:solidFill>
            <a:schemeClr val="tx1"/>
          </a:solidFill>
          <a:effectLst>
            <a:outerShdw blurRad="44450" dist="25400" dir="2700000" algn="tl" rotWithShape="0">
              <a:schemeClr val="bg1">
                <a:alpha val="51000"/>
              </a:schemeClr>
            </a:outerShdw>
          </a:effectLst>
          <a:latin typeface="+mj-lt"/>
          <a:ea typeface="+mj-ea"/>
          <a:cs typeface="+mj-cs"/>
        </a:defRPr>
      </a:lvl1pPr>
      <a:lvl2pPr algn="ctr" rtl="0" eaLnBrk="0" fontAlgn="base" latinLnBrk="1" hangingPunct="0">
        <a:spcBef>
          <a:spcPct val="0"/>
        </a:spcBef>
        <a:spcAft>
          <a:spcPct val="0"/>
        </a:spcAft>
        <a:defRPr sz="4400">
          <a:solidFill>
            <a:schemeClr val="tx1"/>
          </a:solidFill>
          <a:latin typeface="Georgia" pitchFamily="18" charset="0"/>
          <a:ea typeface="HY견명조" pitchFamily="18" charset="-127"/>
        </a:defRPr>
      </a:lvl2pPr>
      <a:lvl3pPr algn="ctr" rtl="0" eaLnBrk="0" fontAlgn="base" latinLnBrk="1" hangingPunct="0">
        <a:spcBef>
          <a:spcPct val="0"/>
        </a:spcBef>
        <a:spcAft>
          <a:spcPct val="0"/>
        </a:spcAft>
        <a:defRPr sz="4400">
          <a:solidFill>
            <a:schemeClr val="tx1"/>
          </a:solidFill>
          <a:latin typeface="Georgia" pitchFamily="18" charset="0"/>
          <a:ea typeface="HY견명조" pitchFamily="18" charset="-127"/>
        </a:defRPr>
      </a:lvl3pPr>
      <a:lvl4pPr algn="ctr" rtl="0" eaLnBrk="0" fontAlgn="base" latinLnBrk="1" hangingPunct="0">
        <a:spcBef>
          <a:spcPct val="0"/>
        </a:spcBef>
        <a:spcAft>
          <a:spcPct val="0"/>
        </a:spcAft>
        <a:defRPr sz="4400">
          <a:solidFill>
            <a:schemeClr val="tx1"/>
          </a:solidFill>
          <a:latin typeface="Georgia" pitchFamily="18" charset="0"/>
          <a:ea typeface="HY견명조" pitchFamily="18" charset="-127"/>
        </a:defRPr>
      </a:lvl4pPr>
      <a:lvl5pPr algn="ctr" rtl="0" eaLnBrk="0" fontAlgn="base" latinLnBrk="1" hangingPunct="0">
        <a:spcBef>
          <a:spcPct val="0"/>
        </a:spcBef>
        <a:spcAft>
          <a:spcPct val="0"/>
        </a:spcAft>
        <a:defRPr sz="4400">
          <a:solidFill>
            <a:schemeClr val="tx1"/>
          </a:solidFill>
          <a:latin typeface="Georgia" pitchFamily="18" charset="0"/>
          <a:ea typeface="HY견명조" pitchFamily="18" charset="-127"/>
        </a:defRPr>
      </a:lvl5pPr>
      <a:lvl6pPr eaLnBrk="1" latinLnBrk="1" hangingPunct="1">
        <a:defRPr kumimoji="0">
          <a:solidFill>
            <a:schemeClr val="tx2"/>
          </a:solidFill>
        </a:defRPr>
      </a:lvl6pPr>
      <a:lvl7pPr eaLnBrk="1" latinLnBrk="1" hangingPunct="1">
        <a:defRPr kumimoji="0">
          <a:solidFill>
            <a:schemeClr val="tx2"/>
          </a:solidFill>
        </a:defRPr>
      </a:lvl7pPr>
      <a:lvl8pPr eaLnBrk="1" latinLnBrk="1" hangingPunct="1">
        <a:defRPr kumimoji="0">
          <a:solidFill>
            <a:schemeClr val="tx2"/>
          </a:solidFill>
        </a:defRPr>
      </a:lvl8pPr>
      <a:lvl9pPr eaLnBrk="1" latinLnBrk="1" hangingPunct="1">
        <a:defRPr kumimoji="0">
          <a:solidFill>
            <a:schemeClr val="tx2"/>
          </a:solidFill>
        </a:defRPr>
      </a:lvl9pPr>
    </p:titleStyle>
    <p:bodyStyle>
      <a:lvl1pPr marL="342900" indent="-342900" algn="l" rtl="0" eaLnBrk="0" fontAlgn="base" latinLnBrk="1" hangingPunct="0">
        <a:spcBef>
          <a:spcPct val="20000"/>
        </a:spcBef>
        <a:spcAft>
          <a:spcPct val="0"/>
        </a:spcAft>
        <a:buFont typeface="Arial" panose="020B0604020202020204" pitchFamily="34" charset="0"/>
        <a:buChar char="•"/>
        <a:defRPr sz="3200" kern="1200">
          <a:solidFill>
            <a:schemeClr val="tx2"/>
          </a:solidFill>
          <a:latin typeface="+mn-lt"/>
          <a:ea typeface="+mn-ea"/>
          <a:cs typeface="+mn-cs"/>
        </a:defRPr>
      </a:lvl1pPr>
      <a:lvl2pPr marL="742950" indent="-285750" algn="l" rtl="0" eaLnBrk="0" fontAlgn="base" latinLnBrk="1" hangingPunct="0">
        <a:spcBef>
          <a:spcPct val="20000"/>
        </a:spcBef>
        <a:spcAft>
          <a:spcPct val="0"/>
        </a:spcAft>
        <a:buClr>
          <a:srgbClr val="C9824C"/>
        </a:buClr>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latinLnBrk="1" hangingPunct="0">
        <a:spcBef>
          <a:spcPct val="20000"/>
        </a:spcBef>
        <a:spcAft>
          <a:spcPct val="0"/>
        </a:spcAft>
        <a:buClr>
          <a:schemeClr val="tx2"/>
        </a:buClr>
        <a:buFont typeface="Arial" panose="020B0604020202020204" pitchFamily="34" charset="0"/>
        <a:buChar char="•"/>
        <a:defRPr sz="2600" kern="1200">
          <a:solidFill>
            <a:schemeClr val="tx1"/>
          </a:solidFill>
          <a:latin typeface="+mn-lt"/>
          <a:ea typeface="+mn-ea"/>
          <a:cs typeface="+mn-cs"/>
        </a:defRPr>
      </a:lvl3pPr>
      <a:lvl4pPr marL="1600200" indent="-228600" algn="l" rtl="0" eaLnBrk="0" fontAlgn="base" latinLnBrk="1" hangingPunct="0">
        <a:spcBef>
          <a:spcPct val="20000"/>
        </a:spcBef>
        <a:spcAft>
          <a:spcPct val="0"/>
        </a:spcAft>
        <a:buClr>
          <a:srgbClr val="C9824C"/>
        </a:buClr>
        <a:buFont typeface="Arial" panose="020B0604020202020204" pitchFamily="34" charset="0"/>
        <a:buChar char="•"/>
        <a:defRPr sz="2400" kern="1200">
          <a:solidFill>
            <a:schemeClr val="tx1"/>
          </a:solidFill>
          <a:latin typeface="+mn-lt"/>
          <a:ea typeface="+mn-ea"/>
          <a:cs typeface="+mn-cs"/>
        </a:defRPr>
      </a:lvl4pPr>
      <a:lvl5pPr marL="2057400" indent="-228600" algn="l" rtl="0" eaLnBrk="0" fontAlgn="base" latinLnBrk="1" hangingPunct="0">
        <a:spcBef>
          <a:spcPct val="20000"/>
        </a:spcBef>
        <a:spcAft>
          <a:spcPct val="0"/>
        </a:spcAft>
        <a:buClr>
          <a:schemeClr val="tx2"/>
        </a:buClr>
        <a:buFont typeface="Arial" panose="020B0604020202020204" pitchFamily="34" charset="0"/>
        <a:buChar char="•"/>
        <a:defRPr sz="2000" kern="1200">
          <a:solidFill>
            <a:schemeClr val="tx1"/>
          </a:solidFill>
          <a:latin typeface="+mn-lt"/>
          <a:ea typeface="+mn-ea"/>
          <a:cs typeface="+mn-cs"/>
        </a:defRPr>
      </a:lvl5pPr>
      <a:lvl6pPr marL="2514600" indent="-228600" algn="l" rtl="0" eaLnBrk="1" latinLnBrk="1" hangingPunct="1">
        <a:spcBef>
          <a:spcPct val="20000"/>
        </a:spcBef>
        <a:buClr>
          <a:schemeClr val="accent1"/>
        </a:buClr>
        <a:buFont typeface="Arial"/>
        <a:buChar char="•"/>
        <a:defRPr kumimoji="0" sz="1800" kern="1200">
          <a:solidFill>
            <a:schemeClr val="tx1"/>
          </a:solidFill>
          <a:latin typeface="+mn-lt"/>
          <a:ea typeface="+mn-ea"/>
          <a:cs typeface="+mn-cs"/>
        </a:defRPr>
      </a:lvl6pPr>
      <a:lvl7pPr marL="2971800" indent="-228600" algn="l" rtl="0" eaLnBrk="1" latinLnBrk="1" hangingPunct="1">
        <a:spcBef>
          <a:spcPct val="20000"/>
        </a:spcBef>
        <a:buClr>
          <a:schemeClr val="tx2"/>
        </a:buClr>
        <a:buFont typeface="Arial"/>
        <a:buChar char="•"/>
        <a:defRPr kumimoji="0" sz="1600" kern="1200">
          <a:solidFill>
            <a:schemeClr val="tx1"/>
          </a:solidFill>
          <a:latin typeface="+mn-lt"/>
          <a:ea typeface="+mn-ea"/>
          <a:cs typeface="+mn-cs"/>
        </a:defRPr>
      </a:lvl7pPr>
      <a:lvl8pPr marL="3429000" indent="-228600" algn="l" rtl="0" eaLnBrk="1" latinLnBrk="1" hangingPunct="1">
        <a:spcBef>
          <a:spcPct val="20000"/>
        </a:spcBef>
        <a:buClr>
          <a:schemeClr val="accent1"/>
        </a:buClr>
        <a:buFont typeface="Arial"/>
        <a:buChar char="•"/>
        <a:defRPr kumimoji="0" sz="1400" kern="1200">
          <a:solidFill>
            <a:schemeClr val="tx1"/>
          </a:solidFill>
          <a:latin typeface="+mn-lt"/>
          <a:ea typeface="+mn-ea"/>
          <a:cs typeface="+mn-cs"/>
        </a:defRPr>
      </a:lvl8pPr>
      <a:lvl9pPr marL="3886200" indent="-228600" algn="l" rtl="0" eaLnBrk="1" latinLnBrk="1" hangingPunct="1">
        <a:spcBef>
          <a:spcPct val="20000"/>
        </a:spcBef>
        <a:buClr>
          <a:schemeClr val="tx2"/>
        </a:buClr>
        <a:buFont typeface="Arial"/>
        <a:buChar char="•"/>
        <a:defRPr kumimoji="0" sz="1400" kern="120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0" y="260350"/>
            <a:ext cx="9144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algn="ctr" eaLnBrk="1" hangingPunct="1">
              <a:spcBef>
                <a:spcPct val="0"/>
              </a:spcBef>
              <a:buFontTx/>
              <a:buNone/>
            </a:pPr>
            <a:r>
              <a:rPr lang="ko-KR" altLang="en-US" sz="3600">
                <a:solidFill>
                  <a:srgbClr val="C00000"/>
                </a:solidFill>
                <a:latin typeface="새굴림" panose="02030600000101010101" pitchFamily="18" charset="-127"/>
                <a:ea typeface="새굴림" panose="02030600000101010101" pitchFamily="18" charset="-127"/>
              </a:rPr>
              <a:t>시험 부정행위 관련규정</a:t>
            </a:r>
          </a:p>
        </p:txBody>
      </p:sp>
      <p:sp>
        <p:nvSpPr>
          <p:cNvPr id="14339" name="Rectangle 8"/>
          <p:cNvSpPr>
            <a:spLocks noChangeArrowheads="1"/>
          </p:cNvSpPr>
          <p:nvPr/>
        </p:nvSpPr>
        <p:spPr bwMode="auto">
          <a:xfrm>
            <a:off x="611188" y="2636838"/>
            <a:ext cx="8135937" cy="1570037"/>
          </a:xfrm>
          <a:prstGeom prst="rect">
            <a:avLst/>
          </a:prstGeom>
          <a:noFill/>
          <a:ln w="28575">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eaLnBrk="1" hangingPunct="1">
              <a:spcBef>
                <a:spcPct val="0"/>
              </a:spcBef>
              <a:buFontTx/>
              <a:buNone/>
            </a:pPr>
            <a:r>
              <a:rPr lang="en-US" altLang="ko-KR" sz="2800" b="0">
                <a:solidFill>
                  <a:schemeClr val="tx1"/>
                </a:solidFill>
                <a:latin typeface="아리따 SB" pitchFamily="18" charset="-127"/>
                <a:ea typeface="아리따 SB" pitchFamily="18" charset="-127"/>
              </a:rPr>
              <a:t>     </a:t>
            </a:r>
            <a:endParaRPr lang="en-US" altLang="ko-KR" sz="1800" b="0">
              <a:solidFill>
                <a:schemeClr val="tx1"/>
              </a:solidFill>
              <a:latin typeface="굴림" panose="020B0600000101010101" pitchFamily="50" charset="-127"/>
              <a:ea typeface="굴림" panose="020B0600000101010101" pitchFamily="50" charset="-127"/>
            </a:endParaRPr>
          </a:p>
        </p:txBody>
      </p:sp>
      <p:sp>
        <p:nvSpPr>
          <p:cNvPr id="14340" name="슬라이드 번호 개체 틀 2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latinLnBrk="0">
              <a:spcBef>
                <a:spcPct val="0"/>
              </a:spcBef>
              <a:buFontTx/>
              <a:buNone/>
            </a:pPr>
            <a:fld id="{72A3C077-17A8-415A-8CE1-9F0B4A6F7660}" type="slidenum">
              <a:rPr lang="ko-KR" altLang="en-US" sz="1200" smtClean="0">
                <a:solidFill>
                  <a:schemeClr val="tx1"/>
                </a:solidFill>
                <a:latin typeface="새굴림" panose="02030600000101010101" pitchFamily="18" charset="-127"/>
                <a:ea typeface="새굴림" panose="02030600000101010101" pitchFamily="18" charset="-127"/>
              </a:rPr>
              <a:pPr latinLnBrk="0">
                <a:spcBef>
                  <a:spcPct val="0"/>
                </a:spcBef>
                <a:buFontTx/>
                <a:buNone/>
              </a:pPr>
              <a:t>0</a:t>
            </a:fld>
            <a:endParaRPr lang="ko-KR" altLang="en-US" sz="1200">
              <a:solidFill>
                <a:schemeClr val="tx1"/>
              </a:solidFill>
              <a:latin typeface="새굴림" panose="02030600000101010101" pitchFamily="18" charset="-127"/>
              <a:ea typeface="새굴림" panose="02030600000101010101" pitchFamily="18" charset="-127"/>
            </a:endParaRPr>
          </a:p>
        </p:txBody>
      </p:sp>
      <p:sp>
        <p:nvSpPr>
          <p:cNvPr id="14" name="직사각형 13"/>
          <p:cNvSpPr/>
          <p:nvPr/>
        </p:nvSpPr>
        <p:spPr>
          <a:xfrm>
            <a:off x="611188" y="906463"/>
            <a:ext cx="8137525" cy="1658937"/>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
        <p:nvSpPr>
          <p:cNvPr id="5126" name="직사각형 12"/>
          <p:cNvSpPr>
            <a:spLocks noChangeArrowheads="1"/>
          </p:cNvSpPr>
          <p:nvPr/>
        </p:nvSpPr>
        <p:spPr bwMode="auto">
          <a:xfrm>
            <a:off x="611188" y="2636838"/>
            <a:ext cx="8037512"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eaLnBrk="1" hangingPunct="1">
              <a:spcBef>
                <a:spcPct val="0"/>
              </a:spcBef>
              <a:buFontTx/>
              <a:buNone/>
            </a:pPr>
            <a:r>
              <a:rPr lang="en-US" altLang="ko-KR" sz="1600" dirty="0">
                <a:solidFill>
                  <a:schemeClr val="tx1"/>
                </a:solidFill>
                <a:latin typeface="새굴림" panose="02030600000101010101" pitchFamily="18" charset="-127"/>
                <a:ea typeface="새굴림" panose="02030600000101010101" pitchFamily="18" charset="-127"/>
              </a:rPr>
              <a:t>2. </a:t>
            </a:r>
            <a:r>
              <a:rPr lang="ko-KR" altLang="en-US" sz="1600" dirty="0">
                <a:solidFill>
                  <a:schemeClr val="tx1"/>
                </a:solidFill>
                <a:latin typeface="새굴림" panose="02030600000101010101" pitchFamily="18" charset="-127"/>
                <a:ea typeface="새굴림" panose="02030600000101010101" pitchFamily="18" charset="-127"/>
              </a:rPr>
              <a:t>학사관리에 관한 규정 제</a:t>
            </a:r>
            <a:r>
              <a:rPr lang="en-US" altLang="ko-KR" sz="1600" dirty="0">
                <a:solidFill>
                  <a:schemeClr val="tx1"/>
                </a:solidFill>
                <a:latin typeface="새굴림" panose="02030600000101010101" pitchFamily="18" charset="-127"/>
                <a:ea typeface="새굴림" panose="02030600000101010101" pitchFamily="18" charset="-127"/>
              </a:rPr>
              <a:t>44</a:t>
            </a:r>
            <a:r>
              <a:rPr lang="ko-KR" altLang="en-US" sz="1600" dirty="0">
                <a:solidFill>
                  <a:schemeClr val="tx1"/>
                </a:solidFill>
                <a:latin typeface="새굴림" panose="02030600000101010101" pitchFamily="18" charset="-127"/>
                <a:ea typeface="새굴림" panose="02030600000101010101" pitchFamily="18" charset="-127"/>
              </a:rPr>
              <a:t>조</a:t>
            </a:r>
            <a:r>
              <a:rPr lang="en-US" altLang="ko-KR" sz="1600" dirty="0">
                <a:solidFill>
                  <a:schemeClr val="tx1"/>
                </a:solidFill>
                <a:latin typeface="새굴림" panose="02030600000101010101" pitchFamily="18" charset="-127"/>
                <a:ea typeface="새굴림" panose="02030600000101010101" pitchFamily="18" charset="-127"/>
              </a:rPr>
              <a:t>(</a:t>
            </a:r>
            <a:r>
              <a:rPr lang="ko-KR" altLang="en-US" sz="1600" dirty="0">
                <a:solidFill>
                  <a:schemeClr val="tx1"/>
                </a:solidFill>
                <a:latin typeface="새굴림" panose="02030600000101010101" pitchFamily="18" charset="-127"/>
                <a:ea typeface="새굴림" panose="02030600000101010101" pitchFamily="18" charset="-127"/>
              </a:rPr>
              <a:t>시험 부정행위자 등의 처리</a:t>
            </a:r>
            <a:r>
              <a:rPr lang="en-US" altLang="ko-KR" sz="1600" dirty="0">
                <a:solidFill>
                  <a:schemeClr val="tx1"/>
                </a:solidFill>
                <a:latin typeface="새굴림" panose="02030600000101010101" pitchFamily="18" charset="-127"/>
                <a:ea typeface="새굴림" panose="02030600000101010101" pitchFamily="18" charset="-127"/>
              </a:rPr>
              <a:t>) ① </a:t>
            </a:r>
            <a:r>
              <a:rPr lang="ko-KR" altLang="en-US" sz="1600" dirty="0">
                <a:solidFill>
                  <a:schemeClr val="tx1"/>
                </a:solidFill>
                <a:latin typeface="새굴림" panose="02030600000101010101" pitchFamily="18" charset="-127"/>
                <a:ea typeface="새굴림" panose="02030600000101010101" pitchFamily="18" charset="-127"/>
              </a:rPr>
              <a:t>생략</a:t>
            </a:r>
          </a:p>
          <a:p>
            <a:pPr eaLnBrk="1" hangingPunct="1">
              <a:spcBef>
                <a:spcPct val="0"/>
              </a:spcBef>
              <a:buFontTx/>
              <a:buNone/>
            </a:pPr>
            <a:r>
              <a:rPr lang="ko-KR" altLang="en-US" sz="1600" dirty="0">
                <a:solidFill>
                  <a:schemeClr val="tx1"/>
                </a:solidFill>
                <a:latin typeface="새굴림" panose="02030600000101010101" pitchFamily="18" charset="-127"/>
                <a:ea typeface="새굴림" panose="02030600000101010101" pitchFamily="18" charset="-127"/>
              </a:rPr>
              <a:t>② 감독교수의 지시에 불응하거나 부정행위를 한 학생은 </a:t>
            </a:r>
            <a:r>
              <a:rPr lang="ko-KR" altLang="en-US" sz="1600" dirty="0" err="1">
                <a:solidFill>
                  <a:schemeClr val="tx1"/>
                </a:solidFill>
                <a:latin typeface="새굴림" panose="02030600000101010101" pitchFamily="18" charset="-127"/>
                <a:ea typeface="새굴림" panose="02030600000101010101" pitchFamily="18" charset="-127"/>
              </a:rPr>
              <a:t>퇴장시킨다</a:t>
            </a:r>
            <a:r>
              <a:rPr lang="en-US" altLang="ko-KR" sz="1600" dirty="0">
                <a:solidFill>
                  <a:schemeClr val="tx1"/>
                </a:solidFill>
                <a:latin typeface="새굴림" panose="02030600000101010101" pitchFamily="18" charset="-127"/>
                <a:ea typeface="새굴림" panose="02030600000101010101" pitchFamily="18" charset="-127"/>
              </a:rPr>
              <a:t>.</a:t>
            </a:r>
            <a:endParaRPr lang="ko-KR" altLang="en-US" sz="1600" dirty="0">
              <a:solidFill>
                <a:schemeClr val="tx1"/>
              </a:solidFill>
              <a:latin typeface="새굴림" panose="02030600000101010101" pitchFamily="18" charset="-127"/>
              <a:ea typeface="새굴림" panose="02030600000101010101" pitchFamily="18" charset="-127"/>
            </a:endParaRPr>
          </a:p>
          <a:p>
            <a:pPr eaLnBrk="1" hangingPunct="1">
              <a:spcBef>
                <a:spcPct val="0"/>
              </a:spcBef>
              <a:buFontTx/>
              <a:buNone/>
            </a:pPr>
            <a:r>
              <a:rPr lang="ko-KR" altLang="en-US" sz="1600" dirty="0">
                <a:solidFill>
                  <a:schemeClr val="tx1"/>
                </a:solidFill>
                <a:latin typeface="새굴림" panose="02030600000101010101" pitchFamily="18" charset="-127"/>
                <a:ea typeface="새굴림" panose="02030600000101010101" pitchFamily="18" charset="-127"/>
              </a:rPr>
              <a:t>③ 부정행위를 적발하였을 경우 감독교수는 시험부정행위조서에 증빙자료를  첨부하여 총장에게  제출하여야 한다</a:t>
            </a:r>
            <a:r>
              <a:rPr lang="en-US" altLang="ko-KR" sz="1600" dirty="0">
                <a:solidFill>
                  <a:schemeClr val="tx1"/>
                </a:solidFill>
                <a:latin typeface="새굴림" panose="02030600000101010101" pitchFamily="18" charset="-127"/>
                <a:ea typeface="새굴림" panose="02030600000101010101" pitchFamily="18" charset="-127"/>
              </a:rPr>
              <a:t>.</a:t>
            </a:r>
            <a:endParaRPr lang="ko-KR" altLang="en-US" sz="1600" dirty="0">
              <a:solidFill>
                <a:schemeClr val="tx1"/>
              </a:solidFill>
              <a:latin typeface="새굴림" panose="02030600000101010101" pitchFamily="18" charset="-127"/>
              <a:ea typeface="새굴림" panose="02030600000101010101" pitchFamily="18" charset="-127"/>
            </a:endParaRPr>
          </a:p>
          <a:p>
            <a:pPr eaLnBrk="1" hangingPunct="1">
              <a:spcBef>
                <a:spcPct val="0"/>
              </a:spcBef>
              <a:buFontTx/>
              <a:buNone/>
            </a:pPr>
            <a:r>
              <a:rPr lang="ko-KR" altLang="en-US" sz="1600" dirty="0">
                <a:solidFill>
                  <a:schemeClr val="tx1"/>
                </a:solidFill>
                <a:latin typeface="새굴림" panose="02030600000101010101" pitchFamily="18" charset="-127"/>
                <a:ea typeface="새굴림" panose="02030600000101010101" pitchFamily="18" charset="-127"/>
              </a:rPr>
              <a:t>④ 총장은 부정행위를 한 학생의 교과목 성적을  </a:t>
            </a:r>
            <a:r>
              <a:rPr lang="en-US" altLang="ko-KR" sz="1600" dirty="0">
                <a:solidFill>
                  <a:schemeClr val="tx1"/>
                </a:solidFill>
                <a:latin typeface="새굴림" panose="02030600000101010101" pitchFamily="18" charset="-127"/>
                <a:ea typeface="새굴림" panose="02030600000101010101" pitchFamily="18" charset="-127"/>
              </a:rPr>
              <a:t>F </a:t>
            </a:r>
            <a:r>
              <a:rPr lang="ko-KR" altLang="en-US" sz="1600" dirty="0">
                <a:solidFill>
                  <a:schemeClr val="tx1"/>
                </a:solidFill>
                <a:latin typeface="새굴림" panose="02030600000101010101" pitchFamily="18" charset="-127"/>
                <a:ea typeface="새굴림" panose="02030600000101010101" pitchFamily="18" charset="-127"/>
              </a:rPr>
              <a:t>또는 </a:t>
            </a:r>
            <a:r>
              <a:rPr lang="en-US" altLang="ko-KR" sz="1600" dirty="0">
                <a:solidFill>
                  <a:schemeClr val="tx1"/>
                </a:solidFill>
                <a:latin typeface="새굴림" panose="02030600000101010101" pitchFamily="18" charset="-127"/>
                <a:ea typeface="새굴림" panose="02030600000101010101" pitchFamily="18" charset="-127"/>
              </a:rPr>
              <a:t>U</a:t>
            </a:r>
            <a:r>
              <a:rPr lang="ko-KR" altLang="en-US" sz="1600" dirty="0">
                <a:solidFill>
                  <a:schemeClr val="tx1"/>
                </a:solidFill>
                <a:latin typeface="새굴림" panose="02030600000101010101" pitchFamily="18" charset="-127"/>
                <a:ea typeface="새굴림" panose="02030600000101010101" pitchFamily="18" charset="-127"/>
              </a:rPr>
              <a:t>로 처리하고</a:t>
            </a:r>
            <a:r>
              <a:rPr lang="en-US" altLang="ko-KR" sz="1600" dirty="0">
                <a:solidFill>
                  <a:schemeClr val="tx1"/>
                </a:solidFill>
                <a:latin typeface="새굴림" panose="02030600000101010101" pitchFamily="18" charset="-127"/>
                <a:ea typeface="새굴림" panose="02030600000101010101" pitchFamily="18" charset="-127"/>
              </a:rPr>
              <a:t>,</a:t>
            </a:r>
            <a:r>
              <a:rPr lang="ko-KR" altLang="en-US" sz="1600" dirty="0">
                <a:solidFill>
                  <a:schemeClr val="tx1"/>
                </a:solidFill>
                <a:latin typeface="새굴림" panose="02030600000101010101" pitchFamily="18" charset="-127"/>
                <a:ea typeface="새굴림" panose="02030600000101010101" pitchFamily="18" charset="-127"/>
              </a:rPr>
              <a:t> 소속 </a:t>
            </a:r>
            <a:r>
              <a:rPr lang="ko-KR" altLang="en-US" sz="1600" dirty="0" err="1">
                <a:solidFill>
                  <a:schemeClr val="tx1"/>
                </a:solidFill>
                <a:latin typeface="새굴림" panose="02030600000101010101" pitchFamily="18" charset="-127"/>
                <a:ea typeface="새굴림" panose="02030600000101010101" pitchFamily="18" charset="-127"/>
              </a:rPr>
              <a:t>대학장</a:t>
            </a:r>
            <a:r>
              <a:rPr lang="en-US" altLang="ko-KR" sz="1600" dirty="0">
                <a:solidFill>
                  <a:schemeClr val="tx1"/>
                </a:solidFill>
                <a:latin typeface="새굴림" panose="02030600000101010101" pitchFamily="18" charset="-127"/>
                <a:ea typeface="새굴림" panose="02030600000101010101" pitchFamily="18" charset="-127"/>
              </a:rPr>
              <a:t>·</a:t>
            </a:r>
            <a:r>
              <a:rPr lang="ko-KR" altLang="en-US" sz="1600" dirty="0">
                <a:solidFill>
                  <a:schemeClr val="tx1"/>
                </a:solidFill>
                <a:latin typeface="새굴림" panose="02030600000101010101" pitchFamily="18" charset="-127"/>
                <a:ea typeface="새굴림" panose="02030600000101010101" pitchFamily="18" charset="-127"/>
              </a:rPr>
              <a:t>대학원장</a:t>
            </a:r>
            <a:r>
              <a:rPr lang="en-US" altLang="ko-KR" sz="1600" dirty="0">
                <a:solidFill>
                  <a:schemeClr val="tx1"/>
                </a:solidFill>
                <a:latin typeface="새굴림" panose="02030600000101010101" pitchFamily="18" charset="-127"/>
                <a:ea typeface="새굴림" panose="02030600000101010101" pitchFamily="18" charset="-127"/>
              </a:rPr>
              <a:t> · </a:t>
            </a:r>
            <a:r>
              <a:rPr lang="ko-KR" altLang="en-US" sz="1600" dirty="0" err="1">
                <a:solidFill>
                  <a:schemeClr val="tx1"/>
                </a:solidFill>
                <a:latin typeface="새굴림" panose="02030600000101010101" pitchFamily="18" charset="-127"/>
                <a:ea typeface="새굴림" panose="02030600000101010101" pitchFamily="18" charset="-127"/>
              </a:rPr>
              <a:t>총장직속전공주임교수에게</a:t>
            </a:r>
            <a:r>
              <a:rPr lang="ko-KR" altLang="en-US" sz="1600" dirty="0">
                <a:solidFill>
                  <a:schemeClr val="tx1"/>
                </a:solidFill>
                <a:latin typeface="새굴림" panose="02030600000101010101" pitchFamily="18" charset="-127"/>
                <a:ea typeface="새굴림" panose="02030600000101010101" pitchFamily="18" charset="-127"/>
              </a:rPr>
              <a:t> 징계를 요구한다</a:t>
            </a:r>
            <a:r>
              <a:rPr lang="en-US" altLang="ko-KR" sz="1600" dirty="0">
                <a:solidFill>
                  <a:schemeClr val="tx1"/>
                </a:solidFill>
                <a:latin typeface="새굴림" panose="02030600000101010101" pitchFamily="18" charset="-127"/>
                <a:ea typeface="새굴림" panose="02030600000101010101" pitchFamily="18" charset="-127"/>
              </a:rPr>
              <a:t>.</a:t>
            </a:r>
            <a:endParaRPr lang="ko-KR" altLang="en-US" sz="1600" dirty="0">
              <a:solidFill>
                <a:schemeClr val="tx1"/>
              </a:solidFill>
              <a:latin typeface="새굴림" panose="02030600000101010101" pitchFamily="18" charset="-127"/>
              <a:ea typeface="새굴림" panose="02030600000101010101" pitchFamily="18" charset="-127"/>
            </a:endParaRPr>
          </a:p>
        </p:txBody>
      </p:sp>
      <p:sp>
        <p:nvSpPr>
          <p:cNvPr id="15" name="직사각형 14"/>
          <p:cNvSpPr/>
          <p:nvPr/>
        </p:nvSpPr>
        <p:spPr>
          <a:xfrm>
            <a:off x="684213" y="981075"/>
            <a:ext cx="7991475" cy="1138238"/>
          </a:xfrm>
          <a:prstGeom prst="rect">
            <a:avLst/>
          </a:prstGeom>
        </p:spPr>
        <p:txBody>
          <a:bodyPr>
            <a:spAutoFit/>
          </a:bodyPr>
          <a:lstStyle/>
          <a:p>
            <a:pPr marL="342900" indent="-342900" eaLnBrk="1" latinLnBrk="1" hangingPunct="1">
              <a:buFontTx/>
              <a:buAutoNum type="arabicPeriod"/>
              <a:defRPr/>
            </a:pPr>
            <a:r>
              <a:rPr lang="ko-KR" altLang="en-US" sz="1600" dirty="0"/>
              <a:t>학칙 제</a:t>
            </a:r>
            <a:r>
              <a:rPr lang="en-US" altLang="ko-KR" sz="1600" dirty="0"/>
              <a:t>86</a:t>
            </a:r>
            <a:r>
              <a:rPr lang="ko-KR" altLang="en-US" sz="1600" dirty="0"/>
              <a:t>조</a:t>
            </a:r>
            <a:r>
              <a:rPr lang="en-US" altLang="ko-KR" sz="1600" dirty="0"/>
              <a:t>(</a:t>
            </a:r>
            <a:r>
              <a:rPr lang="ko-KR" altLang="en-US" sz="1600" dirty="0"/>
              <a:t>징계</a:t>
            </a:r>
            <a:r>
              <a:rPr lang="en-US" altLang="ko-KR" sz="1600" dirty="0"/>
              <a:t>) ① </a:t>
            </a:r>
            <a:r>
              <a:rPr lang="ko-KR" altLang="en-US" dirty="0"/>
              <a:t>총장은 학생이 학칙 및 학내 </a:t>
            </a:r>
            <a:r>
              <a:rPr lang="ko-KR" altLang="en-US" dirty="0" err="1"/>
              <a:t>제반규정</a:t>
            </a:r>
            <a:r>
              <a:rPr lang="ko-KR" altLang="en-US" dirty="0"/>
              <a:t> 등을 위반하거나 학생의 본분에 어긋난 행위를 할 경우에는 징계할 수 있다</a:t>
            </a:r>
            <a:r>
              <a:rPr lang="en-US" altLang="ko-KR" dirty="0"/>
              <a:t>.</a:t>
            </a:r>
            <a:endParaRPr lang="ko-KR" altLang="en-US" dirty="0"/>
          </a:p>
          <a:p>
            <a:pPr eaLnBrk="1" latinLnBrk="1" hangingPunct="1">
              <a:defRPr/>
            </a:pPr>
            <a:r>
              <a:rPr lang="ko-KR" altLang="en-US" sz="1600" dirty="0"/>
              <a:t>② 징계는 근신</a:t>
            </a:r>
            <a:r>
              <a:rPr lang="en-US" altLang="ko-KR" sz="1600" dirty="0"/>
              <a:t>, </a:t>
            </a:r>
            <a:r>
              <a:rPr lang="ko-KR" altLang="en-US" sz="1600" dirty="0"/>
              <a:t>유기정학</a:t>
            </a:r>
            <a:r>
              <a:rPr lang="en-US" altLang="ko-KR" sz="1600" dirty="0"/>
              <a:t>, </a:t>
            </a:r>
            <a:r>
              <a:rPr lang="ko-KR" altLang="en-US" sz="1600" dirty="0"/>
              <a:t>무기정학 및</a:t>
            </a:r>
            <a:r>
              <a:rPr lang="en-US" altLang="ko-KR" sz="1600" dirty="0"/>
              <a:t> </a:t>
            </a:r>
            <a:r>
              <a:rPr lang="ko-KR" altLang="en-US" sz="1600" dirty="0"/>
              <a:t>제적으로 구분한다</a:t>
            </a:r>
            <a:r>
              <a:rPr lang="en-US" altLang="ko-KR" sz="1600" dirty="0"/>
              <a:t>.  </a:t>
            </a:r>
          </a:p>
          <a:p>
            <a:pPr eaLnBrk="1" latinLnBrk="1" hangingPunct="1">
              <a:defRPr/>
            </a:pPr>
            <a:r>
              <a:rPr lang="ko-KR" altLang="en-US" sz="1600" dirty="0"/>
              <a:t>③</a:t>
            </a:r>
            <a:r>
              <a:rPr lang="en-US" altLang="ko-KR" sz="1600" dirty="0"/>
              <a:t>~</a:t>
            </a:r>
            <a:r>
              <a:rPr lang="ko-KR" altLang="en-US" sz="1600" dirty="0"/>
              <a:t> ⑤ </a:t>
            </a:r>
            <a:r>
              <a:rPr lang="en-US" altLang="ko-KR" sz="1600" dirty="0"/>
              <a:t>(</a:t>
            </a:r>
            <a:r>
              <a:rPr lang="ko-KR" altLang="en-US" sz="1600" dirty="0"/>
              <a:t>생략</a:t>
            </a:r>
            <a:r>
              <a:rPr lang="en-US" altLang="ko-KR" sz="1600" dirty="0"/>
              <a:t>)</a:t>
            </a:r>
            <a:endParaRPr lang="ko-KR" altLang="en-US" sz="1600" dirty="0"/>
          </a:p>
        </p:txBody>
      </p:sp>
      <p:sp>
        <p:nvSpPr>
          <p:cNvPr id="16" name="직사각형 15"/>
          <p:cNvSpPr/>
          <p:nvPr/>
        </p:nvSpPr>
        <p:spPr>
          <a:xfrm>
            <a:off x="596900" y="4264025"/>
            <a:ext cx="8135938" cy="2160588"/>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
        <p:nvSpPr>
          <p:cNvPr id="5129" name="직사각형 16"/>
          <p:cNvSpPr>
            <a:spLocks noChangeArrowheads="1"/>
          </p:cNvSpPr>
          <p:nvPr/>
        </p:nvSpPr>
        <p:spPr bwMode="auto">
          <a:xfrm>
            <a:off x="646113" y="4292600"/>
            <a:ext cx="8002587"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eaLnBrk="1" hangingPunct="1">
              <a:spcBef>
                <a:spcPct val="0"/>
              </a:spcBef>
              <a:buFontTx/>
              <a:buNone/>
            </a:pPr>
            <a:r>
              <a:rPr lang="en-US" altLang="ko-KR" sz="1600" dirty="0">
                <a:solidFill>
                  <a:schemeClr val="tx1"/>
                </a:solidFill>
                <a:latin typeface="새굴림" panose="02030600000101010101" pitchFamily="18" charset="-127"/>
                <a:ea typeface="새굴림" panose="02030600000101010101" pitchFamily="18" charset="-127"/>
              </a:rPr>
              <a:t>3. </a:t>
            </a:r>
            <a:r>
              <a:rPr lang="ko-KR" altLang="en-US" sz="1600" dirty="0">
                <a:solidFill>
                  <a:schemeClr val="tx1"/>
                </a:solidFill>
                <a:latin typeface="새굴림" panose="02030600000101010101" pitchFamily="18" charset="-127"/>
                <a:ea typeface="새굴림" panose="02030600000101010101" pitchFamily="18" charset="-127"/>
              </a:rPr>
              <a:t>학사관리에 관한 규정 제</a:t>
            </a:r>
            <a:r>
              <a:rPr lang="en-US" altLang="ko-KR" sz="1600" dirty="0">
                <a:solidFill>
                  <a:schemeClr val="tx1"/>
                </a:solidFill>
                <a:latin typeface="새굴림" panose="02030600000101010101" pitchFamily="18" charset="-127"/>
                <a:ea typeface="새굴림" panose="02030600000101010101" pitchFamily="18" charset="-127"/>
              </a:rPr>
              <a:t>45</a:t>
            </a:r>
            <a:r>
              <a:rPr lang="ko-KR" altLang="en-US" sz="1600" dirty="0">
                <a:solidFill>
                  <a:schemeClr val="tx1"/>
                </a:solidFill>
                <a:latin typeface="새굴림" panose="02030600000101010101" pitchFamily="18" charset="-127"/>
                <a:ea typeface="새굴림" panose="02030600000101010101" pitchFamily="18" charset="-127"/>
              </a:rPr>
              <a:t>조</a:t>
            </a:r>
            <a:r>
              <a:rPr lang="en-US" altLang="ko-KR" sz="1600" dirty="0">
                <a:solidFill>
                  <a:schemeClr val="tx1"/>
                </a:solidFill>
                <a:latin typeface="새굴림" panose="02030600000101010101" pitchFamily="18" charset="-127"/>
                <a:ea typeface="새굴림" panose="02030600000101010101" pitchFamily="18" charset="-127"/>
              </a:rPr>
              <a:t>(</a:t>
            </a:r>
            <a:r>
              <a:rPr lang="ko-KR" altLang="en-US" sz="1600" dirty="0">
                <a:solidFill>
                  <a:schemeClr val="tx1"/>
                </a:solidFill>
                <a:latin typeface="새굴림" panose="02030600000101010101" pitchFamily="18" charset="-127"/>
                <a:ea typeface="새굴림" panose="02030600000101010101" pitchFamily="18" charset="-127"/>
              </a:rPr>
              <a:t>시험 부정행위 판정기준</a:t>
            </a:r>
            <a:r>
              <a:rPr lang="en-US" altLang="ko-KR" sz="1600" dirty="0">
                <a:solidFill>
                  <a:schemeClr val="tx1"/>
                </a:solidFill>
                <a:latin typeface="새굴림" panose="02030600000101010101" pitchFamily="18" charset="-127"/>
                <a:ea typeface="새굴림" panose="02030600000101010101" pitchFamily="18" charset="-127"/>
              </a:rPr>
              <a:t>)</a:t>
            </a:r>
            <a:r>
              <a:rPr lang="ko-KR" altLang="en-US" sz="1600" dirty="0">
                <a:solidFill>
                  <a:schemeClr val="tx1"/>
                </a:solidFill>
                <a:latin typeface="새굴림" panose="02030600000101010101" pitchFamily="18" charset="-127"/>
                <a:ea typeface="새굴림" panose="02030600000101010101" pitchFamily="18" charset="-127"/>
              </a:rPr>
              <a:t>시험 부정행위란 다음 각 호의 행위를 말한다</a:t>
            </a:r>
            <a:r>
              <a:rPr lang="en-US" altLang="ko-KR" sz="1600" dirty="0">
                <a:solidFill>
                  <a:schemeClr val="tx1"/>
                </a:solidFill>
                <a:latin typeface="새굴림" panose="02030600000101010101" pitchFamily="18" charset="-127"/>
                <a:ea typeface="새굴림" panose="02030600000101010101" pitchFamily="18" charset="-127"/>
              </a:rPr>
              <a:t>.</a:t>
            </a:r>
            <a:endParaRPr lang="ko-KR" altLang="en-US" sz="1600" dirty="0">
              <a:solidFill>
                <a:schemeClr val="tx1"/>
              </a:solidFill>
              <a:latin typeface="새굴림" panose="02030600000101010101" pitchFamily="18" charset="-127"/>
              <a:ea typeface="새굴림" panose="02030600000101010101" pitchFamily="18" charset="-127"/>
            </a:endParaRPr>
          </a:p>
          <a:p>
            <a:pPr eaLnBrk="1" hangingPunct="1">
              <a:spcBef>
                <a:spcPct val="0"/>
              </a:spcBef>
              <a:buFontTx/>
              <a:buNone/>
            </a:pPr>
            <a:r>
              <a:rPr lang="en-US" altLang="ko-KR" sz="1600" dirty="0">
                <a:solidFill>
                  <a:schemeClr val="tx1"/>
                </a:solidFill>
                <a:latin typeface="새굴림" panose="02030600000101010101" pitchFamily="18" charset="-127"/>
                <a:ea typeface="새굴림" panose="02030600000101010101" pitchFamily="18" charset="-127"/>
              </a:rPr>
              <a:t>1.</a:t>
            </a:r>
            <a:r>
              <a:rPr lang="ko-KR" altLang="en-US" sz="1600" dirty="0">
                <a:solidFill>
                  <a:schemeClr val="tx1"/>
                </a:solidFill>
                <a:latin typeface="새굴림" panose="02030600000101010101" pitchFamily="18" charset="-127"/>
                <a:ea typeface="새굴림" panose="02030600000101010101" pitchFamily="18" charset="-127"/>
              </a:rPr>
              <a:t> 대리시험행위 또는 </a:t>
            </a:r>
            <a:r>
              <a:rPr lang="ko-KR" altLang="en-US" sz="1600" dirty="0" err="1">
                <a:solidFill>
                  <a:schemeClr val="tx1"/>
                </a:solidFill>
                <a:latin typeface="새굴림" panose="02030600000101010101" pitchFamily="18" charset="-127"/>
                <a:ea typeface="새굴림" panose="02030600000101010101" pitchFamily="18" charset="-127"/>
              </a:rPr>
              <a:t>시험답안지에</a:t>
            </a:r>
            <a:r>
              <a:rPr lang="ko-KR" altLang="en-US" sz="1600" dirty="0">
                <a:solidFill>
                  <a:schemeClr val="tx1"/>
                </a:solidFill>
                <a:latin typeface="새굴림" panose="02030600000101010101" pitchFamily="18" charset="-127"/>
                <a:ea typeface="새굴림" panose="02030600000101010101" pitchFamily="18" charset="-127"/>
              </a:rPr>
              <a:t> 타인의 성명을 기입하는 행위</a:t>
            </a:r>
          </a:p>
          <a:p>
            <a:pPr eaLnBrk="1" hangingPunct="1">
              <a:spcBef>
                <a:spcPct val="0"/>
              </a:spcBef>
              <a:buFontTx/>
              <a:buNone/>
            </a:pPr>
            <a:r>
              <a:rPr lang="en-US" altLang="ko-KR" sz="1600" dirty="0">
                <a:solidFill>
                  <a:schemeClr val="tx1"/>
                </a:solidFill>
                <a:latin typeface="새굴림" panose="02030600000101010101" pitchFamily="18" charset="-127"/>
                <a:ea typeface="새굴림" panose="02030600000101010101" pitchFamily="18" charset="-127"/>
              </a:rPr>
              <a:t>2.</a:t>
            </a:r>
            <a:r>
              <a:rPr lang="ko-KR" altLang="en-US" sz="1600" dirty="0">
                <a:solidFill>
                  <a:schemeClr val="tx1"/>
                </a:solidFill>
                <a:latin typeface="새굴림" panose="02030600000101010101" pitchFamily="18" charset="-127"/>
                <a:ea typeface="새굴림" panose="02030600000101010101" pitchFamily="18" charset="-127"/>
              </a:rPr>
              <a:t> </a:t>
            </a:r>
            <a:r>
              <a:rPr lang="ko-KR" altLang="en-US" sz="1600" dirty="0" err="1">
                <a:solidFill>
                  <a:schemeClr val="tx1"/>
                </a:solidFill>
                <a:latin typeface="새굴림" panose="02030600000101010101" pitchFamily="18" charset="-127"/>
                <a:ea typeface="새굴림" panose="02030600000101010101" pitchFamily="18" charset="-127"/>
              </a:rPr>
              <a:t>시험답안지의</a:t>
            </a:r>
            <a:r>
              <a:rPr lang="ko-KR" altLang="en-US" sz="1600" dirty="0">
                <a:solidFill>
                  <a:schemeClr val="tx1"/>
                </a:solidFill>
                <a:latin typeface="새굴림" panose="02030600000101010101" pitchFamily="18" charset="-127"/>
                <a:ea typeface="새굴림" panose="02030600000101010101" pitchFamily="18" charset="-127"/>
              </a:rPr>
              <a:t> 교환</a:t>
            </a:r>
            <a:r>
              <a:rPr lang="en-US" altLang="ko-KR" sz="1600" dirty="0">
                <a:solidFill>
                  <a:schemeClr val="tx1"/>
                </a:solidFill>
                <a:latin typeface="새굴림" panose="02030600000101010101" pitchFamily="18" charset="-127"/>
                <a:ea typeface="새굴림" panose="02030600000101010101" pitchFamily="18" charset="-127"/>
              </a:rPr>
              <a:t>, </a:t>
            </a:r>
            <a:r>
              <a:rPr lang="ko-KR" altLang="en-US" sz="1600" dirty="0">
                <a:solidFill>
                  <a:schemeClr val="tx1"/>
                </a:solidFill>
                <a:latin typeface="새굴림" panose="02030600000101010101" pitchFamily="18" charset="-127"/>
                <a:ea typeface="새굴림" panose="02030600000101010101" pitchFamily="18" charset="-127"/>
              </a:rPr>
              <a:t>투입</a:t>
            </a:r>
            <a:r>
              <a:rPr lang="en-US" altLang="ko-KR" sz="1600" dirty="0">
                <a:solidFill>
                  <a:schemeClr val="tx1"/>
                </a:solidFill>
                <a:latin typeface="새굴림" panose="02030600000101010101" pitchFamily="18" charset="-127"/>
                <a:ea typeface="새굴림" panose="02030600000101010101" pitchFamily="18" charset="-127"/>
              </a:rPr>
              <a:t>,</a:t>
            </a:r>
            <a:r>
              <a:rPr lang="ko-KR" altLang="en-US" sz="1600" dirty="0">
                <a:solidFill>
                  <a:schemeClr val="tx1"/>
                </a:solidFill>
                <a:latin typeface="새굴림" panose="02030600000101010101" pitchFamily="18" charset="-127"/>
                <a:ea typeface="새굴림" panose="02030600000101010101" pitchFamily="18" charset="-127"/>
              </a:rPr>
              <a:t> 유통행위</a:t>
            </a:r>
          </a:p>
          <a:p>
            <a:pPr eaLnBrk="1" hangingPunct="1">
              <a:spcBef>
                <a:spcPct val="0"/>
              </a:spcBef>
              <a:buFontTx/>
              <a:buNone/>
            </a:pPr>
            <a:r>
              <a:rPr lang="en-US" altLang="ko-KR" sz="1600" dirty="0">
                <a:solidFill>
                  <a:schemeClr val="tx1"/>
                </a:solidFill>
                <a:latin typeface="새굴림" panose="02030600000101010101" pitchFamily="18" charset="-127"/>
                <a:ea typeface="새굴림" panose="02030600000101010101" pitchFamily="18" charset="-127"/>
              </a:rPr>
              <a:t>3.</a:t>
            </a:r>
            <a:r>
              <a:rPr lang="ko-KR" altLang="en-US" sz="1600" dirty="0">
                <a:solidFill>
                  <a:schemeClr val="tx1"/>
                </a:solidFill>
                <a:latin typeface="새굴림" panose="02030600000101010101" pitchFamily="18" charset="-127"/>
                <a:ea typeface="새굴림" panose="02030600000101010101" pitchFamily="18" charset="-127"/>
              </a:rPr>
              <a:t> 시험 부정행위를 목적으로 각종 자료를 작성하여 이를 이용하는 행위</a:t>
            </a:r>
            <a:endParaRPr lang="en-US" altLang="ko-KR" sz="1600" dirty="0">
              <a:solidFill>
                <a:schemeClr val="tx1"/>
              </a:solidFill>
              <a:latin typeface="새굴림" panose="02030600000101010101" pitchFamily="18" charset="-127"/>
              <a:ea typeface="새굴림" panose="02030600000101010101" pitchFamily="18" charset="-127"/>
            </a:endParaRPr>
          </a:p>
          <a:p>
            <a:pPr>
              <a:buFont typeface="Arial" panose="020B0604020202020204" pitchFamily="34" charset="0"/>
              <a:buNone/>
            </a:pPr>
            <a:r>
              <a:rPr lang="en-US" altLang="ko-KR" sz="1600" dirty="0">
                <a:solidFill>
                  <a:schemeClr val="tx1"/>
                </a:solidFill>
                <a:latin typeface="새굴림" panose="02030600000101010101" pitchFamily="18" charset="-127"/>
                <a:ea typeface="새굴림" panose="02030600000101010101" pitchFamily="18" charset="-127"/>
              </a:rPr>
              <a:t>4.</a:t>
            </a:r>
            <a:r>
              <a:rPr lang="ko-KR" altLang="en-US" sz="1600" dirty="0">
                <a:solidFill>
                  <a:schemeClr val="tx1"/>
                </a:solidFill>
                <a:latin typeface="새굴림" panose="02030600000101010101" pitchFamily="18" charset="-127"/>
                <a:ea typeface="새굴림" panose="02030600000101010101" pitchFamily="18" charset="-127"/>
              </a:rPr>
              <a:t> 그 밖에 부정한 방법으로  답안을  작성하거나 시도하는 모든 행위</a:t>
            </a:r>
          </a:p>
        </p:txBody>
      </p:sp>
    </p:spTree>
  </p:cSld>
  <p:clrMapOvr>
    <a:masterClrMapping/>
  </p:clrMapOvr>
  <p:transition advClick="0" advTm="20000">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5122"/>
                                        </p:tgtEl>
                                        <p:attrNameLst>
                                          <p:attrName>ppt_x</p:attrName>
                                          <p:attrName>ppt_y</p:attrName>
                                        </p:attrNameLst>
                                      </p:cBhvr>
                                    </p:animMotion>
                                    <p:animRot by="1500000">
                                      <p:cBhvr>
                                        <p:cTn id="7" dur="125" fill="hold">
                                          <p:stCondLst>
                                            <p:cond delay="0"/>
                                          </p:stCondLst>
                                        </p:cTn>
                                        <p:tgtEl>
                                          <p:spTgt spid="5122"/>
                                        </p:tgtEl>
                                        <p:attrNameLst>
                                          <p:attrName>r</p:attrName>
                                        </p:attrNameLst>
                                      </p:cBhvr>
                                    </p:animRot>
                                    <p:animRot by="-1500000">
                                      <p:cBhvr>
                                        <p:cTn id="8" dur="125" fill="hold">
                                          <p:stCondLst>
                                            <p:cond delay="125"/>
                                          </p:stCondLst>
                                        </p:cTn>
                                        <p:tgtEl>
                                          <p:spTgt spid="5122"/>
                                        </p:tgtEl>
                                        <p:attrNameLst>
                                          <p:attrName>r</p:attrName>
                                        </p:attrNameLst>
                                      </p:cBhvr>
                                    </p:animRot>
                                    <p:animRot by="-1500000">
                                      <p:cBhvr>
                                        <p:cTn id="9" dur="125" fill="hold">
                                          <p:stCondLst>
                                            <p:cond delay="250"/>
                                          </p:stCondLst>
                                        </p:cTn>
                                        <p:tgtEl>
                                          <p:spTgt spid="5122"/>
                                        </p:tgtEl>
                                        <p:attrNameLst>
                                          <p:attrName>r</p:attrName>
                                        </p:attrNameLst>
                                      </p:cBhvr>
                                    </p:animRot>
                                    <p:animRot by="1500000">
                                      <p:cBhvr>
                                        <p:cTn id="10" dur="125" fill="hold">
                                          <p:stCondLst>
                                            <p:cond delay="375"/>
                                          </p:stCondLst>
                                        </p:cTn>
                                        <p:tgtEl>
                                          <p:spTgt spid="5122"/>
                                        </p:tgtEl>
                                        <p:attrNameLst>
                                          <p:attrName>r</p:attrName>
                                        </p:attrNameLst>
                                      </p:cBhvr>
                                    </p:animRot>
                                  </p:childTnLst>
                                </p:cTn>
                              </p:par>
                            </p:childTnLst>
                          </p:cTn>
                        </p:par>
                      </p:childTnLst>
                    </p:cTn>
                  </p:par>
                  <p:par>
                    <p:cTn id="11" fill="hold" nodeType="clickPar">
                      <p:stCondLst>
                        <p:cond delay="indefinite"/>
                      </p:stCondLst>
                      <p:childTnLst>
                        <p:par>
                          <p:cTn id="12" fill="hold" nodeType="withGroup">
                            <p:stCondLst>
                              <p:cond delay="0"/>
                            </p:stCondLst>
                            <p:childTnLst>
                              <p:par>
                                <p:cTn id="13" presetID="58" presetClass="entr" presetSubtype="0" accel="10000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strVal val="#ppt_w*2.5"/>
                                          </p:val>
                                        </p:tav>
                                        <p:tav tm="100000">
                                          <p:val>
                                            <p:strVal val="#ppt_w"/>
                                          </p:val>
                                        </p:tav>
                                      </p:tavLst>
                                    </p:anim>
                                    <p:anim calcmode="lin" valueType="num">
                                      <p:cBhvr>
                                        <p:cTn id="16" dur="500" fill="hold"/>
                                        <p:tgtEl>
                                          <p:spTgt spid="15"/>
                                        </p:tgtEl>
                                        <p:attrNameLst>
                                          <p:attrName>ppt_h</p:attrName>
                                        </p:attrNameLst>
                                      </p:cBhvr>
                                      <p:tavLst>
                                        <p:tav tm="0">
                                          <p:val>
                                            <p:strVal val="#ppt_h*0.01"/>
                                          </p:val>
                                        </p:tav>
                                        <p:tav tm="100000">
                                          <p:val>
                                            <p:strVal val="#ppt_h"/>
                                          </p:val>
                                        </p:tav>
                                      </p:tavLst>
                                    </p:anim>
                                    <p:anim calcmode="lin" valueType="num">
                                      <p:cBhvr>
                                        <p:cTn id="17" dur="500" fill="hold"/>
                                        <p:tgtEl>
                                          <p:spTgt spid="15"/>
                                        </p:tgtEl>
                                        <p:attrNameLst>
                                          <p:attrName>ppt_x</p:attrName>
                                        </p:attrNameLst>
                                      </p:cBhvr>
                                      <p:tavLst>
                                        <p:tav tm="0">
                                          <p:val>
                                            <p:strVal val="#ppt_x"/>
                                          </p:val>
                                        </p:tav>
                                        <p:tav tm="100000">
                                          <p:val>
                                            <p:strVal val="#ppt_x"/>
                                          </p:val>
                                        </p:tav>
                                      </p:tavLst>
                                    </p:anim>
                                    <p:anim calcmode="lin" valueType="num">
                                      <p:cBhvr>
                                        <p:cTn id="18" dur="500" fill="hold"/>
                                        <p:tgtEl>
                                          <p:spTgt spid="15"/>
                                        </p:tgtEl>
                                        <p:attrNameLst>
                                          <p:attrName>ppt_y</p:attrName>
                                        </p:attrNameLst>
                                      </p:cBhvr>
                                      <p:tavLst>
                                        <p:tav tm="0">
                                          <p:val>
                                            <p:strVal val="#ppt_h+1"/>
                                          </p:val>
                                        </p:tav>
                                        <p:tav tm="100000">
                                          <p:val>
                                            <p:strVal val="#ppt_y"/>
                                          </p:val>
                                        </p:tav>
                                      </p:tavLst>
                                    </p:anim>
                                    <p:animEffect transition="in" filter="fade">
                                      <p:cBhvr>
                                        <p:cTn id="19" dur="500"/>
                                        <p:tgtEl>
                                          <p:spTgt spid="15"/>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0" presetClass="entr" presetSubtype="0" fill="hold" grpId="0" nodeType="clickEffect">
                                  <p:stCondLst>
                                    <p:cond delay="0"/>
                                  </p:stCondLst>
                                  <p:childTnLst>
                                    <p:set>
                                      <p:cBhvr>
                                        <p:cTn id="23" dur="1" fill="hold">
                                          <p:stCondLst>
                                            <p:cond delay="0"/>
                                          </p:stCondLst>
                                        </p:cTn>
                                        <p:tgtEl>
                                          <p:spTgt spid="5126"/>
                                        </p:tgtEl>
                                        <p:attrNameLst>
                                          <p:attrName>style.visibility</p:attrName>
                                        </p:attrNameLst>
                                      </p:cBhvr>
                                      <p:to>
                                        <p:strVal val="visible"/>
                                      </p:to>
                                    </p:set>
                                    <p:animEffect transition="in" filter="fade">
                                      <p:cBhvr>
                                        <p:cTn id="24" dur="800" decel="100000"/>
                                        <p:tgtEl>
                                          <p:spTgt spid="5126"/>
                                        </p:tgtEl>
                                      </p:cBhvr>
                                    </p:animEffect>
                                    <p:anim calcmode="lin" valueType="num">
                                      <p:cBhvr>
                                        <p:cTn id="25" dur="800" decel="100000" fill="hold"/>
                                        <p:tgtEl>
                                          <p:spTgt spid="5126"/>
                                        </p:tgtEl>
                                        <p:attrNameLst>
                                          <p:attrName>style.rotation</p:attrName>
                                        </p:attrNameLst>
                                      </p:cBhvr>
                                      <p:tavLst>
                                        <p:tav tm="0">
                                          <p:val>
                                            <p:fltVal val="-90"/>
                                          </p:val>
                                        </p:tav>
                                        <p:tav tm="100000">
                                          <p:val>
                                            <p:fltVal val="0"/>
                                          </p:val>
                                        </p:tav>
                                      </p:tavLst>
                                    </p:anim>
                                    <p:anim calcmode="lin" valueType="num">
                                      <p:cBhvr>
                                        <p:cTn id="26" dur="800" decel="100000" fill="hold"/>
                                        <p:tgtEl>
                                          <p:spTgt spid="5126"/>
                                        </p:tgtEl>
                                        <p:attrNameLst>
                                          <p:attrName>ppt_x</p:attrName>
                                        </p:attrNameLst>
                                      </p:cBhvr>
                                      <p:tavLst>
                                        <p:tav tm="0">
                                          <p:val>
                                            <p:strVal val="#ppt_x+0.4"/>
                                          </p:val>
                                        </p:tav>
                                        <p:tav tm="100000">
                                          <p:val>
                                            <p:strVal val="#ppt_x-0.05"/>
                                          </p:val>
                                        </p:tav>
                                      </p:tavLst>
                                    </p:anim>
                                    <p:anim calcmode="lin" valueType="num">
                                      <p:cBhvr>
                                        <p:cTn id="27" dur="800" decel="100000" fill="hold"/>
                                        <p:tgtEl>
                                          <p:spTgt spid="5126"/>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5126"/>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5126"/>
                                        </p:tgtEl>
                                        <p:attrNameLst>
                                          <p:attrName>ppt_y</p:attrName>
                                        </p:attrNameLst>
                                      </p:cBhvr>
                                      <p:tavLst>
                                        <p:tav tm="0">
                                          <p:val>
                                            <p:strVal val="#ppt_y+0.1"/>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52" presetClass="entr" presetSubtype="0" fill="hold" grpId="0" nodeType="clickEffect">
                                  <p:stCondLst>
                                    <p:cond delay="0"/>
                                  </p:stCondLst>
                                  <p:childTnLst>
                                    <p:set>
                                      <p:cBhvr>
                                        <p:cTn id="33" dur="1" fill="hold">
                                          <p:stCondLst>
                                            <p:cond delay="0"/>
                                          </p:stCondLst>
                                        </p:cTn>
                                        <p:tgtEl>
                                          <p:spTgt spid="5129"/>
                                        </p:tgtEl>
                                        <p:attrNameLst>
                                          <p:attrName>style.visibility</p:attrName>
                                        </p:attrNameLst>
                                      </p:cBhvr>
                                      <p:to>
                                        <p:strVal val="visible"/>
                                      </p:to>
                                    </p:set>
                                    <p:animScale>
                                      <p:cBhvr>
                                        <p:cTn id="34" dur="1000" decel="50000" fill="hold">
                                          <p:stCondLst>
                                            <p:cond delay="0"/>
                                          </p:stCondLst>
                                        </p:cTn>
                                        <p:tgtEl>
                                          <p:spTgt spid="51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5129"/>
                                        </p:tgtEl>
                                        <p:attrNameLst>
                                          <p:attrName>ppt_x</p:attrName>
                                          <p:attrName>ppt_y</p:attrName>
                                        </p:attrNameLst>
                                      </p:cBhvr>
                                    </p:animMotion>
                                    <p:animEffect transition="in" filter="fade">
                                      <p:cBhvr>
                                        <p:cTn id="36" dur="1000"/>
                                        <p:tgtEl>
                                          <p:spTgt spid="5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6" grpId="0"/>
      <p:bldP spid="15" grpId="0"/>
      <p:bldP spid="51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슬라이드 번호 개체 틀 1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latinLnBrk="0">
              <a:spcBef>
                <a:spcPct val="0"/>
              </a:spcBef>
              <a:buFontTx/>
              <a:buNone/>
            </a:pPr>
            <a:fld id="{089AAF2C-90E4-424F-BFE7-BE0AEBA0B363}" type="slidenum">
              <a:rPr lang="ko-KR" altLang="en-US" sz="1200" smtClean="0">
                <a:solidFill>
                  <a:schemeClr val="tx1"/>
                </a:solidFill>
                <a:latin typeface="새굴림" panose="02030600000101010101" pitchFamily="18" charset="-127"/>
                <a:ea typeface="새굴림" panose="02030600000101010101" pitchFamily="18" charset="-127"/>
              </a:rPr>
              <a:pPr latinLnBrk="0">
                <a:spcBef>
                  <a:spcPct val="0"/>
                </a:spcBef>
                <a:buFontTx/>
                <a:buNone/>
              </a:pPr>
              <a:t>1</a:t>
            </a:fld>
            <a:endParaRPr lang="ko-KR" altLang="en-US" sz="1200">
              <a:solidFill>
                <a:schemeClr val="tx1"/>
              </a:solidFill>
              <a:latin typeface="새굴림" panose="02030600000101010101" pitchFamily="18" charset="-127"/>
              <a:ea typeface="새굴림" panose="02030600000101010101" pitchFamily="18" charset="-127"/>
            </a:endParaRPr>
          </a:p>
        </p:txBody>
      </p:sp>
      <p:sp>
        <p:nvSpPr>
          <p:cNvPr id="8" name="Rectangle 1026"/>
          <p:cNvSpPr>
            <a:spLocks noGrp="1" noChangeArrowheads="1"/>
          </p:cNvSpPr>
          <p:nvPr>
            <p:ph type="title"/>
          </p:nvPr>
        </p:nvSpPr>
        <p:spPr>
          <a:xfrm>
            <a:off x="1691680" y="476672"/>
            <a:ext cx="5976664" cy="720080"/>
          </a:xfrm>
          <a:gradFill flip="none" rotWithShape="1">
            <a:gsLst>
              <a:gs pos="0">
                <a:srgbClr val="325F1B">
                  <a:shade val="30000"/>
                  <a:satMod val="115000"/>
                </a:srgbClr>
              </a:gs>
              <a:gs pos="50000">
                <a:srgbClr val="325F1B">
                  <a:shade val="67500"/>
                  <a:satMod val="115000"/>
                </a:srgbClr>
              </a:gs>
              <a:gs pos="100000">
                <a:srgbClr val="325F1B">
                  <a:shade val="100000"/>
                  <a:satMod val="115000"/>
                </a:srgbClr>
              </a:gs>
            </a:gsLst>
            <a:path path="circle">
              <a:fillToRect l="50000" t="50000" r="50000" b="50000"/>
            </a:path>
            <a:tileRect/>
          </a:gradFill>
          <a:ln w="28575">
            <a:solidFill>
              <a:srgbClr val="0C601C"/>
            </a:solidFill>
          </a:ln>
        </p:spPr>
        <p:txBody>
          <a:bodyPr/>
          <a:lstStyle/>
          <a:p>
            <a:pPr eaLnBrk="1" fontAlgn="auto" hangingPunct="1">
              <a:spcAft>
                <a:spcPts val="0"/>
              </a:spcAft>
              <a:defRPr/>
            </a:pPr>
            <a:r>
              <a:rPr lang="ko-KR" altLang="en-US" sz="2600" b="1" dirty="0">
                <a:solidFill>
                  <a:srgbClr val="FF0000"/>
                </a:solidFill>
                <a:effectLst>
                  <a:outerShdw blurRad="38100" dist="38100" dir="2700000" algn="tl">
                    <a:srgbClr val="000000">
                      <a:alpha val="43137"/>
                    </a:srgbClr>
                  </a:outerShdw>
                </a:effectLst>
              </a:rPr>
              <a:t>시험 부정행위 유형 및 처리 기준</a:t>
            </a:r>
            <a:endParaRPr lang="en-US" altLang="ko-KR" sz="2600" b="1" dirty="0">
              <a:solidFill>
                <a:srgbClr val="FF0000"/>
              </a:solidFill>
              <a:effectLst>
                <a:outerShdw blurRad="38100" dist="38100" dir="2700000" algn="tl">
                  <a:srgbClr val="000000">
                    <a:alpha val="43137"/>
                  </a:srgbClr>
                </a:outerShdw>
              </a:effectLst>
            </a:endParaRPr>
          </a:p>
        </p:txBody>
      </p:sp>
      <p:grpSp>
        <p:nvGrpSpPr>
          <p:cNvPr id="2" name="Group 7"/>
          <p:cNvGrpSpPr>
            <a:grpSpLocks/>
          </p:cNvGrpSpPr>
          <p:nvPr/>
        </p:nvGrpSpPr>
        <p:grpSpPr bwMode="auto">
          <a:xfrm>
            <a:off x="857250" y="1571625"/>
            <a:ext cx="7572375" cy="3802063"/>
            <a:chOff x="540" y="990"/>
            <a:chExt cx="4770" cy="3015"/>
          </a:xfrm>
        </p:grpSpPr>
        <p:sp>
          <p:nvSpPr>
            <p:cNvPr id="10" name="직사각형 9"/>
            <p:cNvSpPr/>
            <p:nvPr/>
          </p:nvSpPr>
          <p:spPr>
            <a:xfrm>
              <a:off x="540" y="990"/>
              <a:ext cx="4770" cy="3015"/>
            </a:xfrm>
            <a:prstGeom prst="rect">
              <a:avLst/>
            </a:prstGeom>
            <a:scene3d>
              <a:camera prst="perspective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defRPr/>
              </a:pPr>
              <a:endParaRPr lang="ko-KR" altLang="en-US">
                <a:solidFill>
                  <a:srgbClr val="0070C0"/>
                </a:solidFill>
              </a:endParaRPr>
            </a:p>
          </p:txBody>
        </p:sp>
        <p:sp>
          <p:nvSpPr>
            <p:cNvPr id="16392" name="TextBox 3"/>
            <p:cNvSpPr txBox="1">
              <a:spLocks noChangeArrowheads="1"/>
            </p:cNvSpPr>
            <p:nvPr/>
          </p:nvSpPr>
          <p:spPr bwMode="auto">
            <a:xfrm>
              <a:off x="640" y="1100"/>
              <a:ext cx="4654" cy="2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eaLnBrk="1" hangingPunct="1">
                <a:spcBef>
                  <a:spcPct val="0"/>
                </a:spcBef>
                <a:buFontTx/>
                <a:buNone/>
              </a:pPr>
              <a:endParaRPr lang="en-US" altLang="ko-KR" sz="2000">
                <a:solidFill>
                  <a:srgbClr val="0070C0"/>
                </a:solidFill>
                <a:latin typeface="새굴림" panose="02030600000101010101" pitchFamily="18" charset="-127"/>
                <a:ea typeface="새굴림" panose="02030600000101010101" pitchFamily="18" charset="-127"/>
              </a:endParaRP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대리시험 및 답안지교환</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부정자료 사용 후 제출거부</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증거인멸</a:t>
              </a:r>
              <a:r>
                <a:rPr lang="en-US" altLang="ko-KR" sz="1800">
                  <a:solidFill>
                    <a:srgbClr val="000099"/>
                  </a:solidFill>
                  <a:latin typeface="새굴림" panose="02030600000101010101" pitchFamily="18" charset="-127"/>
                  <a:ea typeface="새굴림" panose="02030600000101010101" pitchFamily="18" charset="-127"/>
                </a:rPr>
                <a:t>,</a:t>
              </a:r>
            </a:p>
            <a:p>
              <a:pPr eaLnBrk="1" hangingPunct="1">
                <a:spcBef>
                  <a:spcPct val="0"/>
                </a:spcBef>
                <a:buFontTx/>
                <a:buNone/>
              </a:pP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부정한 방법으로  답안 작성을 시도하는 행위</a:t>
              </a:r>
              <a:endParaRPr lang="en-US" altLang="ko-KR" sz="1800">
                <a:solidFill>
                  <a:srgbClr val="000099"/>
                </a:solidFill>
                <a:latin typeface="새굴림" panose="02030600000101010101" pitchFamily="18" charset="-127"/>
                <a:ea typeface="새굴림" panose="02030600000101010101" pitchFamily="18" charset="-127"/>
              </a:endParaRPr>
            </a:p>
            <a:p>
              <a:pPr eaLnBrk="1" hangingPunct="1">
                <a:spcBef>
                  <a:spcPct val="0"/>
                </a:spcBef>
                <a:buFontTx/>
                <a:buNone/>
              </a:pP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해당학기  전과목  성적 무효</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및 무기정학</a:t>
              </a:r>
              <a:r>
                <a:rPr lang="en-US" altLang="ko-KR" sz="1800">
                  <a:solidFill>
                    <a:srgbClr val="000099"/>
                  </a:solidFill>
                  <a:latin typeface="새굴림" panose="02030600000101010101" pitchFamily="18" charset="-127"/>
                  <a:ea typeface="새굴림" panose="02030600000101010101" pitchFamily="18" charset="-127"/>
                </a:rPr>
                <a:t>)</a:t>
              </a:r>
              <a:endParaRPr lang="ko-KR" altLang="en-US" sz="1800">
                <a:solidFill>
                  <a:srgbClr val="000099"/>
                </a:solidFill>
                <a:latin typeface="새굴림" panose="02030600000101010101" pitchFamily="18" charset="-127"/>
                <a:ea typeface="새굴림" panose="02030600000101010101" pitchFamily="18" charset="-127"/>
              </a:endParaRP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전자기기</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휴대폰</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카메라</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등</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를 소지하고 시험을 보는 행위</a:t>
              </a:r>
              <a:endParaRPr lang="en-US" altLang="ko-KR" sz="1800">
                <a:solidFill>
                  <a:srgbClr val="000099"/>
                </a:solidFill>
                <a:latin typeface="새굴림" panose="02030600000101010101" pitchFamily="18" charset="-127"/>
                <a:ea typeface="새굴림" panose="02030600000101010101" pitchFamily="18" charset="-127"/>
              </a:endParaRPr>
            </a:p>
            <a:p>
              <a:pPr eaLnBrk="1" hangingPunct="1">
                <a:spcBef>
                  <a:spcPct val="0"/>
                </a:spcBef>
                <a:buFont typeface="Arial" panose="020B0604020202020204" pitchFamily="34" charset="0"/>
                <a:buNone/>
              </a:pPr>
              <a:r>
                <a:rPr lang="en-US" altLang="ko-KR" sz="1600">
                  <a:solidFill>
                    <a:srgbClr val="000099"/>
                  </a:solidFill>
                  <a:latin typeface="새굴림" panose="02030600000101010101" pitchFamily="18" charset="-127"/>
                  <a:ea typeface="새굴림" panose="02030600000101010101" pitchFamily="18" charset="-127"/>
                </a:rPr>
                <a:t> (</a:t>
              </a:r>
              <a:r>
                <a:rPr lang="ko-KR" altLang="en-US" sz="1600">
                  <a:solidFill>
                    <a:srgbClr val="000099"/>
                  </a:solidFill>
                  <a:latin typeface="새굴림" panose="02030600000101010101" pitchFamily="18" charset="-127"/>
                  <a:ea typeface="새굴림" panose="02030600000101010101" pitchFamily="18" charset="-127"/>
                </a:rPr>
                <a:t>단</a:t>
              </a:r>
              <a:r>
                <a:rPr lang="en-US" altLang="ko-KR" sz="1600">
                  <a:solidFill>
                    <a:srgbClr val="000099"/>
                  </a:solidFill>
                  <a:latin typeface="새굴림" panose="02030600000101010101" pitchFamily="18" charset="-127"/>
                  <a:ea typeface="새굴림" panose="02030600000101010101" pitchFamily="18" charset="-127"/>
                </a:rPr>
                <a:t>, </a:t>
              </a:r>
              <a:r>
                <a:rPr lang="ko-KR" altLang="en-US" sz="1600">
                  <a:solidFill>
                    <a:srgbClr val="000099"/>
                  </a:solidFill>
                  <a:latin typeface="새굴림" panose="02030600000101010101" pitchFamily="18" charset="-127"/>
                  <a:ea typeface="새굴림" panose="02030600000101010101" pitchFamily="18" charset="-127"/>
                </a:rPr>
                <a:t>시험에 필요한 전자계산기기 등은 시험감독관의 승인하에 소지 가능</a:t>
              </a:r>
              <a:r>
                <a:rPr lang="en-US" altLang="ko-KR" sz="1600">
                  <a:solidFill>
                    <a:srgbClr val="000099"/>
                  </a:solidFill>
                  <a:latin typeface="새굴림" panose="02030600000101010101" pitchFamily="18" charset="-127"/>
                  <a:ea typeface="새굴림" panose="02030600000101010101" pitchFamily="18" charset="-127"/>
                </a:rPr>
                <a:t>)</a:t>
              </a: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준비된 메모지 이용 및 정답을 메모하여 전달</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정답을 불러주는 행위</a:t>
              </a: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교재</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노트</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기타 참고서 및 남의 답안지를 훔쳐보거나 보여주는 행위</a:t>
              </a: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불량한 수험태도</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감독관 지시</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명령에 불응</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기타 부정행위로 볼 수</a:t>
              </a:r>
              <a:r>
                <a:rPr lang="en-US" altLang="ko-KR" sz="1800">
                  <a:solidFill>
                    <a:srgbClr val="000099"/>
                  </a:solidFill>
                  <a:latin typeface="새굴림" panose="02030600000101010101" pitchFamily="18" charset="-127"/>
                  <a:ea typeface="새굴림" panose="02030600000101010101" pitchFamily="18" charset="-127"/>
                </a:rPr>
                <a:t> </a:t>
              </a:r>
            </a:p>
            <a:p>
              <a:pPr eaLnBrk="1" hangingPunct="1">
                <a:spcBef>
                  <a:spcPct val="0"/>
                </a:spcBef>
                <a:buFontTx/>
                <a:buNone/>
              </a:pP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있는 행위 </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해당과목  성적 무효</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 유기정학</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근신 등</a:t>
              </a:r>
              <a:r>
                <a:rPr lang="en-US" altLang="ko-KR" sz="1800">
                  <a:solidFill>
                    <a:srgbClr val="000099"/>
                  </a:solidFill>
                  <a:latin typeface="새굴림" panose="02030600000101010101" pitchFamily="18" charset="-127"/>
                  <a:ea typeface="새굴림" panose="02030600000101010101" pitchFamily="18" charset="-127"/>
                </a:rPr>
                <a:t>)</a:t>
              </a:r>
            </a:p>
            <a:p>
              <a:pPr eaLnBrk="1" hangingPunct="1">
                <a:lnSpc>
                  <a:spcPct val="110000"/>
                </a:lnSpc>
                <a:spcBef>
                  <a:spcPct val="0"/>
                </a:spcBef>
                <a:buClr>
                  <a:srgbClr val="000099"/>
                </a:buClr>
                <a:buSzPct val="80000"/>
                <a:buFont typeface="Arial" panose="020B0604020202020204" pitchFamily="34" charset="0"/>
                <a:buNone/>
              </a:pPr>
              <a:endParaRPr lang="en-US" altLang="ko-KR" sz="2000">
                <a:solidFill>
                  <a:srgbClr val="0070C0"/>
                </a:solidFill>
                <a:latin typeface="HY견고딕" panose="02030600000101010101" pitchFamily="18" charset="-127"/>
                <a:ea typeface="HY견고딕" panose="02030600000101010101" pitchFamily="18" charset="-127"/>
              </a:endParaRPr>
            </a:p>
            <a:p>
              <a:pPr eaLnBrk="1" hangingPunct="1">
                <a:spcBef>
                  <a:spcPct val="0"/>
                </a:spcBef>
                <a:buFontTx/>
                <a:buNone/>
              </a:pPr>
              <a:endParaRPr lang="ko-KR" altLang="en-US" sz="1800">
                <a:solidFill>
                  <a:srgbClr val="0070C0"/>
                </a:solidFill>
                <a:latin typeface="HY견고딕" panose="02030600000101010101" pitchFamily="18" charset="-127"/>
                <a:ea typeface="HY견고딕" panose="02030600000101010101" pitchFamily="18" charset="-127"/>
              </a:endParaRPr>
            </a:p>
          </p:txBody>
        </p:sp>
      </p:grpSp>
    </p:spTree>
  </p:cSld>
  <p:clrMapOvr>
    <a:masterClrMapping/>
  </p:clrMapOvr>
  <p:transition advClick="0" advTm="20000">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5"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0" y="260350"/>
            <a:ext cx="9144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algn="ctr">
              <a:buFont typeface="Arial" panose="020B0604020202020204" pitchFamily="34" charset="0"/>
              <a:buNone/>
            </a:pPr>
            <a:r>
              <a:rPr lang="zh-CN" altLang="en-US" sz="3600">
                <a:solidFill>
                  <a:srgbClr val="FF0000"/>
                </a:solidFill>
              </a:rPr>
              <a:t>有关考试作弊行为的规定</a:t>
            </a:r>
            <a:endParaRPr lang="ko-KR" altLang="en-US" sz="3600">
              <a:solidFill>
                <a:srgbClr val="FF0000"/>
              </a:solidFill>
            </a:endParaRPr>
          </a:p>
        </p:txBody>
      </p:sp>
      <p:sp>
        <p:nvSpPr>
          <p:cNvPr id="17411" name="슬라이드 번호 개체 틀 2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latinLnBrk="0">
              <a:spcBef>
                <a:spcPct val="0"/>
              </a:spcBef>
              <a:buFontTx/>
              <a:buNone/>
            </a:pPr>
            <a:fld id="{3D39F5E5-7EC3-4B7E-9787-389B51531D1C}" type="slidenum">
              <a:rPr lang="ko-KR" altLang="en-US" sz="1200" smtClean="0">
                <a:solidFill>
                  <a:schemeClr val="tx1"/>
                </a:solidFill>
                <a:latin typeface="새굴림" panose="02030600000101010101" pitchFamily="18" charset="-127"/>
                <a:ea typeface="새굴림" panose="02030600000101010101" pitchFamily="18" charset="-127"/>
              </a:rPr>
              <a:pPr latinLnBrk="0">
                <a:spcBef>
                  <a:spcPct val="0"/>
                </a:spcBef>
                <a:buFontTx/>
                <a:buNone/>
              </a:pPr>
              <a:t>2</a:t>
            </a:fld>
            <a:endParaRPr lang="ko-KR" altLang="en-US" sz="1200">
              <a:solidFill>
                <a:schemeClr val="tx1"/>
              </a:solidFill>
              <a:latin typeface="새굴림" panose="02030600000101010101" pitchFamily="18" charset="-127"/>
              <a:ea typeface="새굴림" panose="02030600000101010101" pitchFamily="18" charset="-127"/>
            </a:endParaRPr>
          </a:p>
        </p:txBody>
      </p:sp>
      <p:sp>
        <p:nvSpPr>
          <p:cNvPr id="14" name="직사각형 13"/>
          <p:cNvSpPr/>
          <p:nvPr/>
        </p:nvSpPr>
        <p:spPr>
          <a:xfrm>
            <a:off x="611188" y="906463"/>
            <a:ext cx="8135937" cy="1658937"/>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
        <p:nvSpPr>
          <p:cNvPr id="15" name="직사각형 14"/>
          <p:cNvSpPr>
            <a:spLocks noChangeArrowheads="1"/>
          </p:cNvSpPr>
          <p:nvPr/>
        </p:nvSpPr>
        <p:spPr bwMode="auto">
          <a:xfrm>
            <a:off x="611188" y="906463"/>
            <a:ext cx="8135937"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a:lnSpc>
                <a:spcPts val="2500"/>
              </a:lnSpc>
              <a:defRPr/>
            </a:pPr>
            <a:r>
              <a:rPr lang="en-US" altLang="zh-CN" sz="1600" spc="-150" dirty="0">
                <a:latin typeface="FZBeiWeiKaiShu-S19S" panose="03000509000000000000" pitchFamily="65" charset="-122"/>
                <a:ea typeface="FZBeiWeiKaiShu-S19S" panose="03000509000000000000"/>
              </a:rPr>
              <a:t> </a:t>
            </a:r>
            <a:r>
              <a:rPr lang="zh-CN" altLang="ko-KR" sz="1600" spc="-150" dirty="0">
                <a:latin typeface="FZBeiWeiKaiShu-S19S" panose="03000509000000000000" pitchFamily="65" charset="-122"/>
                <a:ea typeface="FZBeiWeiKaiShu-S19S" panose="03000509000000000000"/>
              </a:rPr>
              <a:t>校规第</a:t>
            </a:r>
            <a:r>
              <a:rPr lang="en-US" altLang="ko-KR" sz="1600" spc="-150" dirty="0">
                <a:latin typeface="FZBeiWeiKaiShu-S19S" panose="03000509000000000000" pitchFamily="65" charset="-122"/>
                <a:ea typeface="FZBeiWeiKaiShu-S19S" panose="03000509000000000000"/>
              </a:rPr>
              <a:t>86</a:t>
            </a:r>
            <a:r>
              <a:rPr lang="zh-CN" altLang="ko-KR" sz="1600" spc="-150" dirty="0">
                <a:latin typeface="FZBeiWeiKaiShu-S19S" panose="03000509000000000000" pitchFamily="65" charset="-122"/>
                <a:ea typeface="FZBeiWeiKaiShu-S19S" panose="03000509000000000000"/>
              </a:rPr>
              <a:t>条（惩戒）：</a:t>
            </a:r>
            <a:endParaRPr lang="en-US" altLang="zh-CN" sz="1600" spc="-150" dirty="0">
              <a:latin typeface="FZBeiWeiKaiShu-S19S" panose="03000509000000000000" pitchFamily="65" charset="-122"/>
              <a:ea typeface="FZBeiWeiKaiShu-S19S" panose="03000509000000000000"/>
            </a:endParaRPr>
          </a:p>
          <a:p>
            <a:pPr>
              <a:lnSpc>
                <a:spcPts val="2200"/>
              </a:lnSpc>
              <a:buFont typeface="Arial" panose="020B0604020202020204" pitchFamily="34" charset="0"/>
              <a:buNone/>
              <a:defRPr/>
            </a:pPr>
            <a:r>
              <a:rPr lang="zh-CN" altLang="en-US" sz="1600" spc="-150" dirty="0">
                <a:latin typeface="FZBeiWeiKaiShu-S19S" panose="03000509000000000000" pitchFamily="65" charset="-122"/>
                <a:ea typeface="FZBeiWeiKaiShu-S19S" panose="03000509000000000000"/>
              </a:rPr>
              <a:t>①学生在违犯校规及其它校内规章制度，或做出有返学生本分的行为时，将受到惩戒处理</a:t>
            </a:r>
          </a:p>
          <a:p>
            <a:pPr>
              <a:lnSpc>
                <a:spcPts val="2200"/>
              </a:lnSpc>
              <a:buFont typeface="Arial" panose="020B0604020202020204" pitchFamily="34" charset="0"/>
              <a:buNone/>
              <a:defRPr/>
            </a:pPr>
            <a:r>
              <a:rPr lang="zh-CN" altLang="en-US" sz="1600" spc="-150" dirty="0">
                <a:latin typeface="FZBeiWeiKaiShu-S19S" panose="03000509000000000000" pitchFamily="65" charset="-122"/>
                <a:ea typeface="FZBeiWeiKaiShu-S19S" panose="03000509000000000000"/>
              </a:rPr>
              <a:t>②惩戒包括警告反省、有限期停课反省、无限期停课反省、开除</a:t>
            </a:r>
          </a:p>
          <a:p>
            <a:pPr>
              <a:lnSpc>
                <a:spcPts val="2200"/>
              </a:lnSpc>
              <a:buFont typeface="Arial" panose="020B0604020202020204" pitchFamily="34" charset="0"/>
              <a:buNone/>
              <a:defRPr/>
            </a:pPr>
            <a:r>
              <a:rPr lang="zh-CN" altLang="en-US" sz="1600" spc="-150" dirty="0">
                <a:latin typeface="FZBeiWeiKaiShu-S19S" panose="03000509000000000000" pitchFamily="65" charset="-122"/>
                <a:ea typeface="FZBeiWeiKaiShu-S19S" panose="03000509000000000000"/>
              </a:rPr>
              <a:t>③ </a:t>
            </a:r>
            <a:r>
              <a:rPr lang="en-US" altLang="zh-CN" sz="1600" spc="-150" dirty="0">
                <a:latin typeface="FZBeiWeiKaiShu-S19S" panose="03000509000000000000" pitchFamily="65" charset="-122"/>
                <a:ea typeface="FZBeiWeiKaiShu-S19S" panose="03000509000000000000"/>
              </a:rPr>
              <a:t>~ ⑤ </a:t>
            </a:r>
            <a:r>
              <a:rPr lang="zh-CN" altLang="en-US" sz="1600" spc="-150" dirty="0">
                <a:latin typeface="FZBeiWeiKaiShu-S19S" panose="03000509000000000000" pitchFamily="65" charset="-122"/>
                <a:ea typeface="FZBeiWeiKaiShu-S19S" panose="03000509000000000000"/>
              </a:rPr>
              <a:t>略</a:t>
            </a:r>
          </a:p>
        </p:txBody>
      </p:sp>
      <p:sp>
        <p:nvSpPr>
          <p:cNvPr id="9" name="직사각형 8"/>
          <p:cNvSpPr/>
          <p:nvPr/>
        </p:nvSpPr>
        <p:spPr>
          <a:xfrm>
            <a:off x="584200" y="2614613"/>
            <a:ext cx="8132763" cy="2084387"/>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
        <p:nvSpPr>
          <p:cNvPr id="2" name="직사각형 1"/>
          <p:cNvSpPr/>
          <p:nvPr/>
        </p:nvSpPr>
        <p:spPr>
          <a:xfrm>
            <a:off x="584200" y="2579688"/>
            <a:ext cx="7964488" cy="1822450"/>
          </a:xfrm>
          <a:prstGeom prst="rect">
            <a:avLst/>
          </a:prstGeom>
        </p:spPr>
        <p:txBody>
          <a:bodyPr>
            <a:spAutoFit/>
          </a:bodyPr>
          <a:lstStyle/>
          <a:p>
            <a:pPr marL="285750" indent="-285750">
              <a:lnSpc>
                <a:spcPts val="2500"/>
              </a:lnSpc>
              <a:buFont typeface="Arial" panose="020B0604020202020204" pitchFamily="34" charset="0"/>
              <a:buChar char="•"/>
              <a:defRPr/>
            </a:pPr>
            <a:r>
              <a:rPr lang="zh-CN" altLang="en-US" sz="1600" dirty="0">
                <a:latin typeface="FZBeiWeiKaiShu-S19S" panose="03000509000000000000" pitchFamily="65" charset="-122"/>
                <a:ea typeface="FZBeiWeiKaiShu-S19S" panose="03000509000000000000"/>
              </a:rPr>
              <a:t>学生管理规章制度第</a:t>
            </a:r>
            <a:r>
              <a:rPr lang="en-US" altLang="zh-CN" sz="1600" dirty="0">
                <a:latin typeface="FZBeiWeiKaiShu-S19S" panose="03000509000000000000" pitchFamily="65" charset="-122"/>
                <a:ea typeface="FZBeiWeiKaiShu-S19S" panose="03000509000000000000"/>
              </a:rPr>
              <a:t>44</a:t>
            </a:r>
            <a:r>
              <a:rPr lang="zh-CN" altLang="en-US" sz="1600" dirty="0">
                <a:latin typeface="FZBeiWeiKaiShu-S19S" panose="03000509000000000000" pitchFamily="65" charset="-122"/>
                <a:ea typeface="FZBeiWeiKaiShu-S19S" panose="03000509000000000000"/>
              </a:rPr>
              <a:t>条（关于考试作弊行为的处理规定）：</a:t>
            </a:r>
          </a:p>
          <a:p>
            <a:pPr>
              <a:lnSpc>
                <a:spcPts val="2200"/>
              </a:lnSpc>
              <a:defRPr/>
            </a:pPr>
            <a:r>
              <a:rPr lang="zh-CN" altLang="en-US" sz="1600" dirty="0">
                <a:latin typeface="FZBeiWeiKaiShu-S19S" panose="03000509000000000000" pitchFamily="65" charset="-122"/>
                <a:ea typeface="FZBeiWeiKaiShu-S19S" panose="03000509000000000000"/>
              </a:rPr>
              <a:t>①略</a:t>
            </a:r>
          </a:p>
          <a:p>
            <a:pPr>
              <a:lnSpc>
                <a:spcPts val="2200"/>
              </a:lnSpc>
              <a:defRPr/>
            </a:pPr>
            <a:r>
              <a:rPr lang="zh-CN" altLang="en-US" sz="1600" spc="-150" dirty="0">
                <a:latin typeface="FZBeiWeiKaiShu-S19S" panose="03000509000000000000" pitchFamily="65" charset="-122"/>
                <a:ea typeface="FZBeiWeiKaiShu-S19S" panose="03000509000000000000"/>
              </a:rPr>
              <a:t>②对于不服从监考老师管理，考试作弊的学生，予以终止考试，退出考场的处理</a:t>
            </a:r>
          </a:p>
          <a:p>
            <a:pPr>
              <a:lnSpc>
                <a:spcPts val="2200"/>
              </a:lnSpc>
              <a:defRPr/>
            </a:pPr>
            <a:r>
              <a:rPr lang="zh-CN" altLang="en-US" sz="1600" spc="-150" dirty="0">
                <a:latin typeface="FZBeiWeiKaiShu-S19S" panose="03000509000000000000" pitchFamily="65" charset="-122"/>
                <a:ea typeface="FZBeiWeiKaiShu-S19S" panose="03000509000000000000"/>
              </a:rPr>
              <a:t>③揭发作弊行为时，监考老师须将考试作弊行为调查报告和相关证明材料一并提交给校长</a:t>
            </a:r>
          </a:p>
          <a:p>
            <a:pPr>
              <a:lnSpc>
                <a:spcPts val="2200"/>
              </a:lnSpc>
              <a:defRPr/>
            </a:pPr>
            <a:r>
              <a:rPr lang="zh-CN" altLang="en-US" sz="1600" spc="-150" dirty="0">
                <a:latin typeface="FZBeiWeiKaiShu-S19S" panose="03000509000000000000" pitchFamily="65" charset="-122"/>
                <a:ea typeface="FZBeiWeiKaiShu-S19S" panose="03000509000000000000"/>
              </a:rPr>
              <a:t>④校长将把作弊学生的相关科目成绩处理为</a:t>
            </a:r>
            <a:r>
              <a:rPr lang="en-US" altLang="zh-CN" sz="1600" spc="-150" dirty="0">
                <a:latin typeface="FZBeiWeiKaiShu-S19S" panose="03000509000000000000" pitchFamily="65" charset="-122"/>
                <a:ea typeface="FZBeiWeiKaiShu-S19S" panose="03000509000000000000"/>
              </a:rPr>
              <a:t>F</a:t>
            </a:r>
            <a:r>
              <a:rPr lang="zh-CN" altLang="en-US" sz="1600" spc="-150" dirty="0">
                <a:latin typeface="FZBeiWeiKaiShu-S19S" panose="03000509000000000000" pitchFamily="65" charset="-122"/>
                <a:ea typeface="FZBeiWeiKaiShu-S19S" panose="03000509000000000000"/>
              </a:rPr>
              <a:t>或</a:t>
            </a:r>
            <a:r>
              <a:rPr lang="en-US" altLang="zh-CN" sz="1600" spc="-150" dirty="0">
                <a:latin typeface="FZBeiWeiKaiShu-S19S" panose="03000509000000000000" pitchFamily="65" charset="-122"/>
                <a:ea typeface="FZBeiWeiKaiShu-S19S" panose="03000509000000000000"/>
              </a:rPr>
              <a:t>U</a:t>
            </a:r>
            <a:r>
              <a:rPr lang="zh-CN" altLang="en-US" sz="1600" spc="-150" dirty="0">
                <a:latin typeface="FZBeiWeiKaiShu-S19S" panose="03000509000000000000" pitchFamily="65" charset="-122"/>
                <a:ea typeface="FZBeiWeiKaiShu-S19S" panose="03000509000000000000"/>
              </a:rPr>
              <a:t>，并要求相关学院院长、研究生院院长对该生作出惩戒</a:t>
            </a:r>
          </a:p>
        </p:txBody>
      </p:sp>
      <p:sp>
        <p:nvSpPr>
          <p:cNvPr id="11" name="직사각형 10"/>
          <p:cNvSpPr/>
          <p:nvPr/>
        </p:nvSpPr>
        <p:spPr>
          <a:xfrm>
            <a:off x="584200" y="4794250"/>
            <a:ext cx="8074025" cy="1541463"/>
          </a:xfrm>
          <a:prstGeom prst="rect">
            <a:avLst/>
          </a:prstGeom>
        </p:spPr>
        <p:txBody>
          <a:bodyPr>
            <a:spAutoFit/>
          </a:bodyPr>
          <a:lstStyle/>
          <a:p>
            <a:pPr marL="285750" indent="-285750">
              <a:lnSpc>
                <a:spcPts val="2500"/>
              </a:lnSpc>
              <a:buFont typeface="Arial" panose="020B0604020202020204" pitchFamily="34" charset="0"/>
              <a:buChar char="•"/>
              <a:defRPr/>
            </a:pPr>
            <a:r>
              <a:rPr lang="zh-CN" altLang="en-US" sz="1600" dirty="0">
                <a:latin typeface="FZBeiWeiKaiShu-S19S" panose="03000509000000000000" pitchFamily="65" charset="-122"/>
                <a:ea typeface="FZBeiWeiKaiShu-S19S" panose="03000509000000000000"/>
              </a:rPr>
              <a:t>学生管理规章制度第</a:t>
            </a:r>
            <a:r>
              <a:rPr lang="en-US" altLang="zh-CN" sz="1600" dirty="0">
                <a:latin typeface="FZBeiWeiKaiShu-S19S" panose="03000509000000000000" pitchFamily="65" charset="-122"/>
                <a:ea typeface="FZBeiWeiKaiShu-S19S" panose="03000509000000000000"/>
              </a:rPr>
              <a:t>45</a:t>
            </a:r>
            <a:r>
              <a:rPr lang="zh-CN" altLang="en-US" sz="1600" dirty="0">
                <a:latin typeface="FZBeiWeiKaiShu-S19S" panose="03000509000000000000" pitchFamily="65" charset="-122"/>
                <a:ea typeface="FZBeiWeiKaiShu-S19S" panose="03000509000000000000"/>
              </a:rPr>
              <a:t>条</a:t>
            </a:r>
            <a:r>
              <a:rPr lang="en-US" altLang="zh-CN" sz="1600" dirty="0">
                <a:latin typeface="FZBeiWeiKaiShu-S19S" panose="03000509000000000000" pitchFamily="65" charset="-122"/>
                <a:ea typeface="FZBeiWeiKaiShu-S19S" panose="03000509000000000000"/>
              </a:rPr>
              <a:t>(</a:t>
            </a:r>
            <a:r>
              <a:rPr lang="zh-CN" altLang="en-US" sz="1600" dirty="0">
                <a:ea typeface="FZBeiWeiKaiShu-S19S" panose="03000509000000000000"/>
              </a:rPr>
              <a:t>考试作弊判定标准</a:t>
            </a:r>
            <a:r>
              <a:rPr lang="en-US" altLang="zh-CN" sz="1600" dirty="0">
                <a:ea typeface="FZBeiWeiKaiShu-S19S" panose="03000509000000000000"/>
              </a:rPr>
              <a:t>) </a:t>
            </a:r>
            <a:r>
              <a:rPr lang="zh-CN" altLang="en-US" sz="1600" dirty="0">
                <a:latin typeface="FZBeiWeiKaiShu-S19S" panose="03000509000000000000" pitchFamily="65" charset="-122"/>
                <a:ea typeface="FZBeiWeiKaiShu-S19S" panose="03000509000000000000"/>
              </a:rPr>
              <a:t>，以下行为将被视之为作弊行为</a:t>
            </a:r>
          </a:p>
          <a:p>
            <a:pPr>
              <a:lnSpc>
                <a:spcPts val="2200"/>
              </a:lnSpc>
              <a:defRPr/>
            </a:pPr>
            <a:r>
              <a:rPr lang="en-US" altLang="zh-CN" sz="1600" spc="-150" dirty="0">
                <a:latin typeface="FZBeiWeiKaiShu-S19S" panose="03000509000000000000" pitchFamily="65" charset="-122"/>
                <a:ea typeface="FZBeiWeiKaiShu-S19S" panose="03000509000000000000"/>
              </a:rPr>
              <a:t>1. </a:t>
            </a:r>
            <a:r>
              <a:rPr lang="zh-CN" altLang="en-US" sz="1600" spc="-150" dirty="0">
                <a:latin typeface="FZBeiWeiKaiShu-S19S" panose="03000509000000000000" pitchFamily="65" charset="-122"/>
                <a:ea typeface="FZBeiWeiKaiShu-S19S" panose="03000509000000000000"/>
              </a:rPr>
              <a:t>替考或在答卷上填写他人姓名的行为</a:t>
            </a:r>
          </a:p>
          <a:p>
            <a:pPr>
              <a:lnSpc>
                <a:spcPts val="2200"/>
              </a:lnSpc>
              <a:defRPr/>
            </a:pPr>
            <a:r>
              <a:rPr lang="en-US" altLang="zh-CN" sz="1600" spc="-150" dirty="0">
                <a:latin typeface="FZBeiWeiKaiShu-S19S" panose="03000509000000000000" pitchFamily="65" charset="-122"/>
                <a:ea typeface="FZBeiWeiKaiShu-S19S" panose="03000509000000000000"/>
              </a:rPr>
              <a:t>2. </a:t>
            </a:r>
            <a:r>
              <a:rPr lang="zh-CN" altLang="en-US" sz="1600" spc="-150" dirty="0">
                <a:latin typeface="FZBeiWeiKaiShu-S19S" panose="03000509000000000000" pitchFamily="65" charset="-122"/>
                <a:ea typeface="FZBeiWeiKaiShu-S19S" panose="03000509000000000000"/>
              </a:rPr>
              <a:t>交换、替代（提前准备好）、传递答卷的行为</a:t>
            </a:r>
          </a:p>
          <a:p>
            <a:pPr>
              <a:lnSpc>
                <a:spcPts val="2200"/>
              </a:lnSpc>
              <a:defRPr/>
            </a:pPr>
            <a:r>
              <a:rPr lang="en-US" altLang="zh-CN" sz="1600" spc="-150" dirty="0">
                <a:latin typeface="FZBeiWeiKaiShu-S19S" panose="03000509000000000000" pitchFamily="65" charset="-122"/>
                <a:ea typeface="FZBeiWeiKaiShu-S19S" panose="03000509000000000000"/>
              </a:rPr>
              <a:t>3. </a:t>
            </a:r>
            <a:r>
              <a:rPr lang="zh-CN" altLang="en-US" sz="1600" spc="-150" dirty="0">
                <a:latin typeface="FZBeiWeiKaiShu-S19S" panose="03000509000000000000" pitchFamily="65" charset="-122"/>
                <a:ea typeface="FZBeiWeiKaiShu-S19S" panose="03000509000000000000"/>
              </a:rPr>
              <a:t>以作弊为目的，制作并使用各种材料的行为</a:t>
            </a:r>
          </a:p>
          <a:p>
            <a:pPr>
              <a:lnSpc>
                <a:spcPts val="2200"/>
              </a:lnSpc>
              <a:defRPr/>
            </a:pPr>
            <a:r>
              <a:rPr lang="en-US" altLang="zh-CN" sz="1600" spc="-150" dirty="0">
                <a:latin typeface="FZBeiWeiKaiShu-S19S" panose="03000509000000000000" pitchFamily="65" charset="-122"/>
                <a:ea typeface="FZBeiWeiKaiShu-S19S" panose="03000509000000000000"/>
              </a:rPr>
              <a:t>4. </a:t>
            </a:r>
            <a:r>
              <a:rPr lang="zh-CN" altLang="en-US" sz="1600" spc="-150" dirty="0">
                <a:latin typeface="FZBeiWeiKaiShu-S19S" panose="03000509000000000000" pitchFamily="65" charset="-122"/>
                <a:ea typeface="FZBeiWeiKaiShu-S19S" panose="03000509000000000000"/>
              </a:rPr>
              <a:t>其他以不正当的方法填写答案或试图以不正当的方法填写答案的行为</a:t>
            </a:r>
            <a:endParaRPr lang="ko-KR" altLang="en-US" sz="1600" spc="-150" dirty="0"/>
          </a:p>
        </p:txBody>
      </p:sp>
      <p:sp>
        <p:nvSpPr>
          <p:cNvPr id="12" name="직사각형 11"/>
          <p:cNvSpPr/>
          <p:nvPr/>
        </p:nvSpPr>
        <p:spPr>
          <a:xfrm>
            <a:off x="584200" y="4794250"/>
            <a:ext cx="8162925" cy="1504950"/>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Tree>
  </p:cSld>
  <p:clrMapOvr>
    <a:masterClrMapping/>
  </p:clrMapOvr>
  <p:transition advClick="0" advTm="20000">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5122"/>
                                        </p:tgtEl>
                                        <p:attrNameLst>
                                          <p:attrName>ppt_x</p:attrName>
                                          <p:attrName>ppt_y</p:attrName>
                                        </p:attrNameLst>
                                      </p:cBhvr>
                                    </p:animMotion>
                                    <p:animRot by="1500000">
                                      <p:cBhvr>
                                        <p:cTn id="7" dur="125" fill="hold">
                                          <p:stCondLst>
                                            <p:cond delay="0"/>
                                          </p:stCondLst>
                                        </p:cTn>
                                        <p:tgtEl>
                                          <p:spTgt spid="5122"/>
                                        </p:tgtEl>
                                        <p:attrNameLst>
                                          <p:attrName>r</p:attrName>
                                        </p:attrNameLst>
                                      </p:cBhvr>
                                    </p:animRot>
                                    <p:animRot by="-1500000">
                                      <p:cBhvr>
                                        <p:cTn id="8" dur="125" fill="hold">
                                          <p:stCondLst>
                                            <p:cond delay="125"/>
                                          </p:stCondLst>
                                        </p:cTn>
                                        <p:tgtEl>
                                          <p:spTgt spid="5122"/>
                                        </p:tgtEl>
                                        <p:attrNameLst>
                                          <p:attrName>r</p:attrName>
                                        </p:attrNameLst>
                                      </p:cBhvr>
                                    </p:animRot>
                                    <p:animRot by="-1500000">
                                      <p:cBhvr>
                                        <p:cTn id="9" dur="125" fill="hold">
                                          <p:stCondLst>
                                            <p:cond delay="250"/>
                                          </p:stCondLst>
                                        </p:cTn>
                                        <p:tgtEl>
                                          <p:spTgt spid="5122"/>
                                        </p:tgtEl>
                                        <p:attrNameLst>
                                          <p:attrName>r</p:attrName>
                                        </p:attrNameLst>
                                      </p:cBhvr>
                                    </p:animRot>
                                    <p:animRot by="1500000">
                                      <p:cBhvr>
                                        <p:cTn id="10" dur="125" fill="hold">
                                          <p:stCondLst>
                                            <p:cond delay="375"/>
                                          </p:stCondLst>
                                        </p:cTn>
                                        <p:tgtEl>
                                          <p:spTgt spid="5122"/>
                                        </p:tgtEl>
                                        <p:attrNameLst>
                                          <p:attrName>r</p:attrName>
                                        </p:attrNameLst>
                                      </p:cBhvr>
                                    </p:animRot>
                                  </p:childTnLst>
                                </p:cTn>
                              </p:par>
                            </p:childTnLst>
                          </p:cTn>
                        </p:par>
                      </p:childTnLst>
                    </p:cTn>
                  </p:par>
                  <p:par>
                    <p:cTn id="11" fill="hold" nodeType="clickPar">
                      <p:stCondLst>
                        <p:cond delay="indefinite"/>
                      </p:stCondLst>
                      <p:childTnLst>
                        <p:par>
                          <p:cTn id="12" fill="hold" nodeType="withGroup">
                            <p:stCondLst>
                              <p:cond delay="0"/>
                            </p:stCondLst>
                            <p:childTnLst>
                              <p:par>
                                <p:cTn id="13" presetID="58" presetClass="entr" presetSubtype="0" accel="10000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strVal val="#ppt_w*2.5"/>
                                          </p:val>
                                        </p:tav>
                                        <p:tav tm="100000">
                                          <p:val>
                                            <p:strVal val="#ppt_w"/>
                                          </p:val>
                                        </p:tav>
                                      </p:tavLst>
                                    </p:anim>
                                    <p:anim calcmode="lin" valueType="num">
                                      <p:cBhvr>
                                        <p:cTn id="16" dur="500" fill="hold"/>
                                        <p:tgtEl>
                                          <p:spTgt spid="15"/>
                                        </p:tgtEl>
                                        <p:attrNameLst>
                                          <p:attrName>ppt_h</p:attrName>
                                        </p:attrNameLst>
                                      </p:cBhvr>
                                      <p:tavLst>
                                        <p:tav tm="0">
                                          <p:val>
                                            <p:strVal val="#ppt_h*0.01"/>
                                          </p:val>
                                        </p:tav>
                                        <p:tav tm="100000">
                                          <p:val>
                                            <p:strVal val="#ppt_h"/>
                                          </p:val>
                                        </p:tav>
                                      </p:tavLst>
                                    </p:anim>
                                    <p:anim calcmode="lin" valueType="num">
                                      <p:cBhvr>
                                        <p:cTn id="17" dur="500" fill="hold"/>
                                        <p:tgtEl>
                                          <p:spTgt spid="15"/>
                                        </p:tgtEl>
                                        <p:attrNameLst>
                                          <p:attrName>ppt_x</p:attrName>
                                        </p:attrNameLst>
                                      </p:cBhvr>
                                      <p:tavLst>
                                        <p:tav tm="0">
                                          <p:val>
                                            <p:strVal val="#ppt_x"/>
                                          </p:val>
                                        </p:tav>
                                        <p:tav tm="100000">
                                          <p:val>
                                            <p:strVal val="#ppt_x"/>
                                          </p:val>
                                        </p:tav>
                                      </p:tavLst>
                                    </p:anim>
                                    <p:anim calcmode="lin" valueType="num">
                                      <p:cBhvr>
                                        <p:cTn id="18" dur="500" fill="hold"/>
                                        <p:tgtEl>
                                          <p:spTgt spid="15"/>
                                        </p:tgtEl>
                                        <p:attrNameLst>
                                          <p:attrName>ppt_y</p:attrName>
                                        </p:attrNameLst>
                                      </p:cBhvr>
                                      <p:tavLst>
                                        <p:tav tm="0">
                                          <p:val>
                                            <p:strVal val="#ppt_h+1"/>
                                          </p:val>
                                        </p:tav>
                                        <p:tav tm="100000">
                                          <p:val>
                                            <p:strVal val="#ppt_y"/>
                                          </p:val>
                                        </p:tav>
                                      </p:tavLst>
                                    </p:anim>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슬라이드 번호 개체 틀 1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latinLnBrk="0">
              <a:spcBef>
                <a:spcPct val="0"/>
              </a:spcBef>
              <a:buFontTx/>
              <a:buNone/>
            </a:pPr>
            <a:fld id="{D5772816-874A-4969-9A76-29D1A24E5A7A}" type="slidenum">
              <a:rPr lang="ko-KR" altLang="en-US" sz="1200" smtClean="0">
                <a:solidFill>
                  <a:schemeClr val="tx1"/>
                </a:solidFill>
                <a:latin typeface="새굴림" panose="02030600000101010101" pitchFamily="18" charset="-127"/>
                <a:ea typeface="새굴림" panose="02030600000101010101" pitchFamily="18" charset="-127"/>
              </a:rPr>
              <a:pPr latinLnBrk="0">
                <a:spcBef>
                  <a:spcPct val="0"/>
                </a:spcBef>
                <a:buFontTx/>
                <a:buNone/>
              </a:pPr>
              <a:t>3</a:t>
            </a:fld>
            <a:endParaRPr lang="ko-KR" altLang="en-US" sz="1200">
              <a:solidFill>
                <a:schemeClr val="tx1"/>
              </a:solidFill>
              <a:latin typeface="새굴림" panose="02030600000101010101" pitchFamily="18" charset="-127"/>
              <a:ea typeface="새굴림" panose="02030600000101010101" pitchFamily="18" charset="-127"/>
            </a:endParaRPr>
          </a:p>
        </p:txBody>
      </p:sp>
      <p:sp>
        <p:nvSpPr>
          <p:cNvPr id="6" name="Rectangle 1026"/>
          <p:cNvSpPr txBox="1">
            <a:spLocks noChangeArrowheads="1"/>
          </p:cNvSpPr>
          <p:nvPr/>
        </p:nvSpPr>
        <p:spPr>
          <a:xfrm>
            <a:off x="1643336" y="548680"/>
            <a:ext cx="5976664" cy="720080"/>
          </a:xfrm>
          <a:prstGeom prst="rect">
            <a:avLst/>
          </a:prstGeom>
          <a:gradFill flip="none" rotWithShape="1">
            <a:gsLst>
              <a:gs pos="0">
                <a:srgbClr val="325F1B">
                  <a:shade val="30000"/>
                  <a:satMod val="115000"/>
                </a:srgbClr>
              </a:gs>
              <a:gs pos="50000">
                <a:srgbClr val="325F1B">
                  <a:shade val="67500"/>
                  <a:satMod val="115000"/>
                </a:srgbClr>
              </a:gs>
              <a:gs pos="100000">
                <a:srgbClr val="325F1B">
                  <a:shade val="100000"/>
                  <a:satMod val="115000"/>
                </a:srgbClr>
              </a:gs>
            </a:gsLst>
            <a:path path="circle">
              <a:fillToRect l="50000" t="50000" r="50000" b="50000"/>
            </a:path>
            <a:tileRect/>
          </a:gradFill>
          <a:ln w="28575">
            <a:solidFill>
              <a:srgbClr val="0C601C"/>
            </a:solidFill>
          </a:ln>
        </p:spPr>
        <p:txBody>
          <a:bodyPr anchor="ctr">
            <a:normAutofit/>
          </a:bodyPr>
          <a:lstStyle>
            <a:lvl1pPr>
              <a:defRPr kumimoji="1" b="1">
                <a:solidFill>
                  <a:schemeClr val="tx1"/>
                </a:solidFill>
                <a:latin typeface="새굴림" panose="02030600000101010101" pitchFamily="18" charset="-127"/>
                <a:ea typeface="새굴림" panose="02030600000101010101" pitchFamily="18" charset="-127"/>
              </a:defRPr>
            </a:lvl1pPr>
            <a:lvl2pPr marL="742950" indent="-285750">
              <a:defRPr kumimoji="1" b="1">
                <a:solidFill>
                  <a:schemeClr val="tx1"/>
                </a:solidFill>
                <a:latin typeface="새굴림" panose="02030600000101010101" pitchFamily="18" charset="-127"/>
                <a:ea typeface="새굴림" panose="02030600000101010101" pitchFamily="18" charset="-127"/>
              </a:defRPr>
            </a:lvl2pPr>
            <a:lvl3pPr marL="1143000" indent="-228600">
              <a:defRPr kumimoji="1" b="1">
                <a:solidFill>
                  <a:schemeClr val="tx1"/>
                </a:solidFill>
                <a:latin typeface="새굴림" panose="02030600000101010101" pitchFamily="18" charset="-127"/>
                <a:ea typeface="새굴림" panose="02030600000101010101" pitchFamily="18" charset="-127"/>
              </a:defRPr>
            </a:lvl3pPr>
            <a:lvl4pPr marL="1600200" indent="-228600">
              <a:defRPr kumimoji="1" b="1">
                <a:solidFill>
                  <a:schemeClr val="tx1"/>
                </a:solidFill>
                <a:latin typeface="새굴림" panose="02030600000101010101" pitchFamily="18" charset="-127"/>
                <a:ea typeface="새굴림" panose="02030600000101010101" pitchFamily="18" charset="-127"/>
              </a:defRPr>
            </a:lvl4pPr>
            <a:lvl5pPr marL="2057400" indent="-228600">
              <a:defRPr kumimoji="1" b="1">
                <a:solidFill>
                  <a:schemeClr val="tx1"/>
                </a:solidFill>
                <a:latin typeface="새굴림" panose="02030600000101010101" pitchFamily="18" charset="-127"/>
                <a:ea typeface="새굴림" panose="02030600000101010101" pitchFamily="18" charset="-127"/>
              </a:defRPr>
            </a:lvl5pPr>
            <a:lvl6pPr marL="2514600" indent="-228600" eaLnBrk="0" fontAlgn="base" hangingPunct="0">
              <a:spcBef>
                <a:spcPct val="0"/>
              </a:spcBef>
              <a:spcAft>
                <a:spcPct val="0"/>
              </a:spcAft>
              <a:defRPr kumimoji="1" b="1">
                <a:solidFill>
                  <a:schemeClr val="tx1"/>
                </a:solidFill>
                <a:latin typeface="새굴림" panose="02030600000101010101" pitchFamily="18" charset="-127"/>
                <a:ea typeface="새굴림" panose="02030600000101010101" pitchFamily="18" charset="-127"/>
              </a:defRPr>
            </a:lvl6pPr>
            <a:lvl7pPr marL="2971800" indent="-228600" eaLnBrk="0" fontAlgn="base" hangingPunct="0">
              <a:spcBef>
                <a:spcPct val="0"/>
              </a:spcBef>
              <a:spcAft>
                <a:spcPct val="0"/>
              </a:spcAft>
              <a:defRPr kumimoji="1" b="1">
                <a:solidFill>
                  <a:schemeClr val="tx1"/>
                </a:solidFill>
                <a:latin typeface="새굴림" panose="02030600000101010101" pitchFamily="18" charset="-127"/>
                <a:ea typeface="새굴림" panose="02030600000101010101" pitchFamily="18" charset="-127"/>
              </a:defRPr>
            </a:lvl7pPr>
            <a:lvl8pPr marL="3429000" indent="-228600" eaLnBrk="0" fontAlgn="base" hangingPunct="0">
              <a:spcBef>
                <a:spcPct val="0"/>
              </a:spcBef>
              <a:spcAft>
                <a:spcPct val="0"/>
              </a:spcAft>
              <a:defRPr kumimoji="1" b="1">
                <a:solidFill>
                  <a:schemeClr val="tx1"/>
                </a:solidFill>
                <a:latin typeface="새굴림" panose="02030600000101010101" pitchFamily="18" charset="-127"/>
                <a:ea typeface="새굴림" panose="02030600000101010101" pitchFamily="18" charset="-127"/>
              </a:defRPr>
            </a:lvl8pPr>
            <a:lvl9pPr marL="3886200" indent="-228600" eaLnBrk="0" fontAlgn="base" hangingPunct="0">
              <a:spcBef>
                <a:spcPct val="0"/>
              </a:spcBef>
              <a:spcAft>
                <a:spcPct val="0"/>
              </a:spcAft>
              <a:defRPr kumimoji="1" b="1">
                <a:solidFill>
                  <a:schemeClr val="tx1"/>
                </a:solidFill>
                <a:latin typeface="새굴림" panose="02030600000101010101" pitchFamily="18" charset="-127"/>
                <a:ea typeface="새굴림" panose="02030600000101010101" pitchFamily="18" charset="-127"/>
              </a:defRPr>
            </a:lvl9pPr>
          </a:lstStyle>
          <a:p>
            <a:pPr algn="ctr" eaLnBrk="1" latinLnBrk="1" hangingPunct="1"/>
            <a:r>
              <a:rPr lang="zh-CN" altLang="en-US" sz="2400">
                <a:solidFill>
                  <a:srgbClr val="FF0000"/>
                </a:solidFill>
                <a:effectLst>
                  <a:outerShdw blurRad="38100" dist="38100" dir="2700000" algn="tl">
                    <a:srgbClr val="C0C0C0"/>
                  </a:outerShdw>
                </a:effectLst>
                <a:latin typeface="Georgia" panose="02040502050405020303" pitchFamily="18" charset="0"/>
                <a:ea typeface="SimSun" panose="02010600030101010101" pitchFamily="2" charset="-122"/>
              </a:rPr>
              <a:t>考试作弊行为的类型及处理标准</a:t>
            </a:r>
            <a:endParaRPr kumimoji="0" lang="en-US" altLang="ko-KR" sz="2600">
              <a:solidFill>
                <a:srgbClr val="FF0000"/>
              </a:solidFill>
              <a:effectLst>
                <a:outerShdw blurRad="38100" dist="38100" dir="2700000" algn="tl">
                  <a:srgbClr val="C0C0C0"/>
                </a:outerShdw>
              </a:effectLst>
              <a:latin typeface="Georgia" panose="02040502050405020303" pitchFamily="18" charset="0"/>
              <a:ea typeface="HY견명조" panose="02030600000101010101" pitchFamily="18" charset="-127"/>
            </a:endParaRPr>
          </a:p>
        </p:txBody>
      </p:sp>
      <p:sp>
        <p:nvSpPr>
          <p:cNvPr id="7" name="직사각형 6"/>
          <p:cNvSpPr/>
          <p:nvPr/>
        </p:nvSpPr>
        <p:spPr bwMode="auto">
          <a:xfrm>
            <a:off x="810072" y="1484784"/>
            <a:ext cx="7643192" cy="4248472"/>
          </a:xfrm>
          <a:prstGeom prst="rect">
            <a:avLst/>
          </a:prstGeom>
          <a:scene3d>
            <a:camera prst="perspective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替考和交换答卷、使用作弊材料后拒绝上交、销毁证据、试图以不正当的方法填写答案的行为</a:t>
            </a:r>
          </a:p>
          <a:p>
            <a:pPr>
              <a:lnSpc>
                <a:spcPts val="2500"/>
              </a:lnSpc>
              <a:defRPr/>
            </a:pPr>
            <a:r>
              <a:rPr lang="ko-KR" altLang="en-US" dirty="0">
                <a:solidFill>
                  <a:srgbClr val="0000FF"/>
                </a:solidFill>
                <a:latin typeface="FZBeiWeiKaiShu-S19S" panose="03000509000000000000" pitchFamily="65" charset="-122"/>
                <a:ea typeface="FZBeiWeiKaiShu-S19S" panose="03000509000000000000" pitchFamily="65" charset="-122"/>
              </a:rPr>
              <a:t> （予以该学期全部科目成绩无效及并给与无期限停课反省的处理）</a:t>
            </a:r>
          </a:p>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携带电子设备（手机、相机等）进行考试的行为</a:t>
            </a:r>
          </a:p>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使用提前准备好的纸条、传递记有答案的纸条、口述传递答案的行为</a:t>
            </a:r>
          </a:p>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偷看教材、笔记本、其他参考书、他人答卷或者将自己的答卷给他人看的行为</a:t>
            </a:r>
          </a:p>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考试态度不端正、不听从监考老师管理等其它作弊行为</a:t>
            </a:r>
          </a:p>
          <a:p>
            <a:pPr>
              <a:lnSpc>
                <a:spcPts val="2500"/>
              </a:lnSpc>
              <a:defRPr/>
            </a:pPr>
            <a:r>
              <a:rPr lang="ko-KR" altLang="en-US" dirty="0">
                <a:solidFill>
                  <a:srgbClr val="0000FF"/>
                </a:solidFill>
                <a:latin typeface="FZBeiWeiKaiShu-S19S" panose="03000509000000000000" pitchFamily="65" charset="-122"/>
                <a:ea typeface="FZBeiWeiKaiShu-S19S" panose="03000509000000000000" pitchFamily="65" charset="-122"/>
              </a:rPr>
              <a:t>    （予以相关科目成绩无效、有限期停课反省、警告反省等处理）</a:t>
            </a:r>
          </a:p>
        </p:txBody>
      </p:sp>
    </p:spTree>
  </p:cSld>
  <p:clrMapOvr>
    <a:masterClrMapping/>
  </p:clrMapOvr>
  <p:transition advClick="0" advTm="20000">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고구려 벽화">
  <a:themeElements>
    <a:clrScheme name="고구려 벽화">
      <a:dk1>
        <a:sysClr val="windowText" lastClr="000000"/>
      </a:dk1>
      <a:lt1>
        <a:sysClr val="window" lastClr="FFFFFF"/>
      </a:lt1>
      <a:dk2>
        <a:srgbClr val="433021"/>
      </a:dk2>
      <a:lt2>
        <a:srgbClr val="E8D8CA"/>
      </a:lt2>
      <a:accent1>
        <a:srgbClr val="E49458"/>
      </a:accent1>
      <a:accent2>
        <a:srgbClr val="74AD8D"/>
      </a:accent2>
      <a:accent3>
        <a:srgbClr val="D4AC30"/>
      </a:accent3>
      <a:accent4>
        <a:srgbClr val="7BA5BE"/>
      </a:accent4>
      <a:accent5>
        <a:srgbClr val="E4A098"/>
      </a:accent5>
      <a:accent6>
        <a:srgbClr val="70B4B7"/>
      </a:accent6>
      <a:hlink>
        <a:srgbClr val="008685"/>
      </a:hlink>
      <a:folHlink>
        <a:srgbClr val="EA5A23"/>
      </a:folHlink>
    </a:clrScheme>
    <a:fontScheme name="고구려 벽화">
      <a:majorFont>
        <a:latin typeface="Georgia"/>
        <a:ea typeface=""/>
        <a:cs typeface=""/>
        <a:font script="Cyrl" typeface="Times New Roman"/>
        <a:font script="Grek" typeface="Times New Roman"/>
        <a:font script="Jpan" typeface="ＭＳ Ｐゴシック"/>
        <a:font script="Hang" typeface="HY견명조"/>
        <a:font script="Hans" typeface="宋体"/>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eorgia"/>
        <a:ea typeface=""/>
        <a:cs typeface=""/>
        <a:font script="Cyrl" typeface="Times New Roman"/>
        <a:font script="Grek" typeface="Times New Roman"/>
        <a:font script="Jpan" typeface="ＭＳ Ｐゴシック"/>
        <a:font script="Hang" typeface="HY견명조"/>
        <a:font script="Hans" typeface="宋体"/>
        <a:font script="Hant" typeface="標楷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고구려 벽화">
      <a:fillStyleLst>
        <a:solidFill>
          <a:schemeClr val="phClr">
            <a:tint val="100000"/>
            <a:shade val="100000"/>
            <a:hueMod val="100000"/>
            <a:satMod val="100000"/>
          </a:schemeClr>
        </a:solidFill>
        <a:gradFill rotWithShape="1">
          <a:gsLst>
            <a:gs pos="18000">
              <a:schemeClr val="phClr">
                <a:tint val="20000"/>
                <a:shade val="100000"/>
                <a:hueMod val="100000"/>
                <a:satMod val="100000"/>
              </a:schemeClr>
            </a:gs>
            <a:gs pos="87000">
              <a:schemeClr val="phClr">
                <a:tint val="100000"/>
                <a:shade val="100000"/>
                <a:hueMod val="100000"/>
                <a:satMod val="100000"/>
              </a:schemeClr>
            </a:gs>
          </a:gsLst>
          <a:lin ang="2700000" scaled="1"/>
        </a:gradFill>
        <a:gradFill rotWithShape="1">
          <a:gsLst>
            <a:gs pos="0">
              <a:schemeClr val="phClr">
                <a:tint val="95000"/>
                <a:shade val="100000"/>
                <a:hueMod val="100000"/>
                <a:satMod val="100000"/>
              </a:schemeClr>
            </a:gs>
            <a:gs pos="100000">
              <a:schemeClr val="phClr">
                <a:tint val="100000"/>
                <a:shade val="95000"/>
                <a:hueMod val="100000"/>
                <a:satMod val="100000"/>
              </a:schemeClr>
            </a:gs>
          </a:gsLst>
          <a:lin ang="0" scaled="1"/>
        </a:gradFill>
      </a:fillStyleLst>
      <a:lnStyleLst>
        <a:ln w="6350" cap="flat" cmpd="sng" algn="ctr">
          <a:solidFill>
            <a:schemeClr val="phClr"/>
          </a:solidFill>
          <a:prstDash val="solid"/>
        </a:ln>
        <a:ln w="15875" cap="flat" cmpd="sng" algn="ctr">
          <a:solidFill>
            <a:schemeClr val="phClr"/>
          </a:solidFill>
          <a:prstDash val="solid"/>
        </a:ln>
        <a:ln w="28575" cap="flat" cmpd="sng" algn="ctr">
          <a:solidFill>
            <a:schemeClr val="phClr"/>
          </a:solidFill>
          <a:prstDash val="solid"/>
        </a:ln>
      </a:lnStyleLst>
      <a:effectStyleLst>
        <a:effectStyle>
          <a:effectLst>
            <a:outerShdw dir="5400000" algn="tl">
              <a:srgbClr val="EBE9ED">
                <a:alpha val="0"/>
              </a:srgbClr>
            </a:outerShdw>
          </a:effectLst>
        </a:effectStyle>
        <a:effectStyle>
          <a:effectLst>
            <a:outerShdw blurRad="12700" dir="5400000" algn="tl">
              <a:srgbClr val="EBE9ED">
                <a:alpha val="27450"/>
              </a:srgbClr>
            </a:outerShdw>
          </a:effectLst>
          <a:scene3d>
            <a:camera prst="orthographicFront" fov="0">
              <a:rot lat="0" lon="0" rev="0"/>
            </a:camera>
            <a:lightRig rig="soft" dir="t">
              <a:rot lat="0" lon="0" rev="19200000"/>
            </a:lightRig>
          </a:scene3d>
          <a:sp3d prstMaterial="matte">
            <a:bevelT h="88900"/>
            <a:contourClr>
              <a:schemeClr val="phClr">
                <a:tint val="100000"/>
                <a:shade val="100000"/>
                <a:hueMod val="100000"/>
                <a:satMod val="100000"/>
              </a:schemeClr>
            </a:contourClr>
          </a:sp3d>
        </a:effectStyle>
        <a:effectStyle>
          <a:effectLst>
            <a:outerShdw blurRad="101600" dist="76200" dir="2700000" algn="bl">
              <a:srgbClr val="000000">
                <a:alpha val="30588"/>
              </a:srgbClr>
            </a:outerShdw>
          </a:effectLst>
          <a:scene3d>
            <a:camera prst="orthographicFront" fov="0">
              <a:rot lat="0" lon="0" rev="0"/>
            </a:camera>
            <a:lightRig rig="chilly" dir="t">
              <a:rot lat="0" lon="0" rev="4200000"/>
            </a:lightRig>
          </a:scene3d>
          <a:sp3d contourW="25400" prstMaterial="matte">
            <a:bevelT h="88900"/>
            <a:contourClr>
              <a:srgbClr val="FFFFFF">
                <a:alpha val="0"/>
              </a:srgbClr>
            </a:contourClr>
          </a:sp3d>
        </a:effectStyle>
      </a:effectStyleLst>
      <a:bgFillStyleLst>
        <a:solidFill>
          <a:schemeClr val="phClr">
            <a:tint val="100000"/>
            <a:shade val="100000"/>
            <a:hueMod val="100000"/>
            <a:satMod val="100000"/>
          </a:schemeClr>
        </a:solidFill>
        <a:gradFill rotWithShape="1">
          <a:gsLst>
            <a:gs pos="0">
              <a:schemeClr val="phClr">
                <a:tint val="95000"/>
                <a:shade val="100000"/>
                <a:hueMod val="100000"/>
                <a:satMod val="100000"/>
              </a:schemeClr>
            </a:gs>
            <a:gs pos="60000">
              <a:schemeClr val="phClr">
                <a:tint val="100000"/>
                <a:shade val="55000"/>
                <a:hueMod val="100000"/>
                <a:satMod val="100000"/>
              </a:schemeClr>
            </a:gs>
          </a:gsLst>
          <a:path path="circle">
            <a:fillToRect l="50000" t="90000" r="50000" b="10000"/>
          </a:path>
        </a:gradFill>
        <a:blipFill>
          <a:blip xmlns:r="http://schemas.openxmlformats.org/officeDocument/2006/relationships" r:embed="rId1">
            <a:duotone>
              <a:schemeClr val="phClr">
                <a:tint val="100000"/>
                <a:shade val="70000"/>
                <a:hueMod val="100000"/>
                <a:satMod val="100000"/>
              </a:schemeClr>
              <a:schemeClr val="phClr">
                <a:tint val="30000"/>
                <a:shade val="100000"/>
                <a:hueMod val="100000"/>
                <a:satMod val="10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테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Hunting</Template>
  <TotalTime>1999</TotalTime>
  <Words>712</Words>
  <Application>Microsoft Office PowerPoint</Application>
  <PresentationFormat>화면 슬라이드 쇼(4:3)</PresentationFormat>
  <Paragraphs>57</Paragraphs>
  <Slides>4</Slides>
  <Notes>2</Notes>
  <HiddenSlides>0</HiddenSlides>
  <MMClips>0</MMClips>
  <ScaleCrop>false</ScaleCrop>
  <HeadingPairs>
    <vt:vector size="8" baseType="variant">
      <vt:variant>
        <vt:lpstr>사용한 글꼴</vt:lpstr>
      </vt:variant>
      <vt:variant>
        <vt:i4>8</vt:i4>
      </vt:variant>
      <vt:variant>
        <vt:lpstr>테마</vt:lpstr>
      </vt:variant>
      <vt:variant>
        <vt:i4>1</vt:i4>
      </vt:variant>
      <vt:variant>
        <vt:lpstr>슬라이드 제목</vt:lpstr>
      </vt:variant>
      <vt:variant>
        <vt:i4>4</vt:i4>
      </vt:variant>
      <vt:variant>
        <vt:lpstr>재구성한 쇼</vt:lpstr>
      </vt:variant>
      <vt:variant>
        <vt:i4>1</vt:i4>
      </vt:variant>
    </vt:vector>
  </HeadingPairs>
  <TitlesOfParts>
    <vt:vector size="14" baseType="lpstr">
      <vt:lpstr>FZBeiWeiKaiShu-S19S</vt:lpstr>
      <vt:lpstr>HY견고딕</vt:lpstr>
      <vt:lpstr>굴림</vt:lpstr>
      <vt:lpstr>새굴림</vt:lpstr>
      <vt:lpstr>아리따 SB</vt:lpstr>
      <vt:lpstr>Arial</vt:lpstr>
      <vt:lpstr>Georgia</vt:lpstr>
      <vt:lpstr>Wingdings</vt:lpstr>
      <vt:lpstr>고구려 벽화</vt:lpstr>
      <vt:lpstr>PowerPoint 프레젠테이션</vt:lpstr>
      <vt:lpstr>시험 부정행위 유형 및 처리 기준</vt:lpstr>
      <vt:lpstr>PowerPoint 프레젠테이션</vt:lpstr>
      <vt:lpstr>PowerPoint 프레젠테이션</vt:lpstr>
      <vt:lpstr>재구성한 쇼 1</vt:lpstr>
    </vt:vector>
  </TitlesOfParts>
  <Company>서울지역본부 검정1팀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황드랍</dc:creator>
  <cp:lastModifiedBy>user</cp:lastModifiedBy>
  <cp:revision>132</cp:revision>
  <cp:lastPrinted>2018-03-30T01:53:20Z</cp:lastPrinted>
  <dcterms:created xsi:type="dcterms:W3CDTF">2008-01-24T02:14:57Z</dcterms:created>
  <dcterms:modified xsi:type="dcterms:W3CDTF">2025-12-04T09:47:28Z</dcterms:modified>
</cp:coreProperties>
</file>